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jpeg" ContentType="image/jpe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147" r:id="rId3"/>
    <p:sldId id="24973" r:id="rId4"/>
    <p:sldId id="25063" r:id="rId6"/>
    <p:sldId id="25065" r:id="rId7"/>
    <p:sldId id="24970" r:id="rId8"/>
    <p:sldId id="24971" r:id="rId9"/>
    <p:sldId id="24972" r:id="rId10"/>
    <p:sldId id="25108" r:id="rId11"/>
    <p:sldId id="25047" r:id="rId12"/>
    <p:sldId id="25048" r:id="rId13"/>
    <p:sldId id="25051" r:id="rId14"/>
    <p:sldId id="25039" r:id="rId15"/>
    <p:sldId id="25055" r:id="rId16"/>
    <p:sldId id="24793" r:id="rId17"/>
    <p:sldId id="25053" r:id="rId18"/>
    <p:sldId id="25056" r:id="rId19"/>
    <p:sldId id="24813" r:id="rId20"/>
    <p:sldId id="25059" r:id="rId21"/>
    <p:sldId id="25060" r:id="rId22"/>
    <p:sldId id="25061" r:id="rId23"/>
    <p:sldId id="24819" r:id="rId24"/>
    <p:sldId id="24826" r:id="rId25"/>
    <p:sldId id="24832" r:id="rId26"/>
    <p:sldId id="24838" r:id="rId27"/>
    <p:sldId id="24844" r:id="rId28"/>
    <p:sldId id="24845" r:id="rId29"/>
    <p:sldId id="24863" r:id="rId30"/>
    <p:sldId id="25087" r:id="rId31"/>
    <p:sldId id="25040" r:id="rId32"/>
    <p:sldId id="25091" r:id="rId33"/>
    <p:sldId id="25092" r:id="rId34"/>
    <p:sldId id="25093" r:id="rId35"/>
    <p:sldId id="25100" r:id="rId36"/>
    <p:sldId id="25008" r:id="rId37"/>
    <p:sldId id="25010" r:id="rId38"/>
    <p:sldId id="25011" r:id="rId39"/>
    <p:sldId id="25095" r:id="rId40"/>
    <p:sldId id="25014" r:id="rId41"/>
    <p:sldId id="25046" r:id="rId42"/>
    <p:sldId id="25033" r:id="rId43"/>
    <p:sldId id="25034" r:id="rId44"/>
    <p:sldId id="25036" r:id="rId45"/>
    <p:sldId id="25109" r:id="rId46"/>
    <p:sldId id="24964" r:id="rId47"/>
    <p:sldId id="25089" r:id="rId48"/>
    <p:sldId id="24965" r:id="rId49"/>
  </p:sldIdLst>
  <p:sldSz cx="12192000" cy="6858000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zbank" initials="" lastIdx="4" clrIdx="0"/>
  <p:cmAuthor id="1" name="吴逸君，金融市场部" initials="" lastIdx="1" clrIdx="1"/>
  <p:cmAuthor id="2" name="吴逸君" initials="" lastIdx="21" clrIdx="2"/>
  <p:cmAuthor id="3" name="Yang" initials="" lastIdx="1" clrIdx="0"/>
  <p:cmAuthor id="4" name="Jun L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41A5"/>
    <a:srgbClr val="ADB9CA"/>
    <a:srgbClr val="37667D"/>
    <a:srgbClr val="42726B"/>
    <a:srgbClr val="0070C0"/>
    <a:srgbClr val="377D37"/>
    <a:srgbClr val="79AEBD"/>
    <a:srgbClr val="318BCB"/>
    <a:srgbClr val="328CCC"/>
    <a:srgbClr val="CA2C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7" autoAdjust="0"/>
    <p:restoredTop sz="79765" autoAdjust="0"/>
  </p:normalViewPr>
  <p:slideViewPr>
    <p:cSldViewPr snapToGrid="0">
      <p:cViewPr>
        <p:scale>
          <a:sx n="50" d="100"/>
          <a:sy n="50" d="100"/>
        </p:scale>
        <p:origin x="-1144" y="-452"/>
      </p:cViewPr>
      <p:guideLst>
        <p:guide orient="horz" pos="1888"/>
        <p:guide pos="3856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7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"/>
          <c:y val="0.00353104104821317"/>
          <c:w val="0.667653875817341"/>
          <c:h val="0.92231709693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>
              <a:noFill/>
            </a:ln>
          </c:spPr>
          <c:explosion val="0"/>
          <c:dPt>
            <c:idx val="0"/>
            <c:bubble3D val="0"/>
            <c:spPr>
              <a:solidFill>
                <a:srgbClr val="FD7A2A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3B79CE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AD523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EF3800"/>
              </a:solidFill>
              <a:ln w="28575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774B8-EC8D-4421-BED8-54BDC6D564C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22C3DE-AB7D-4E3C-A4DE-FC2B2A99DF02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组织战略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75DCE6-D350-4FC5-9510-21B0A0C7049A}" cxnId="{60259521-2411-4814-9E64-348CD731A7C8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E10DC-9765-47C3-9FA5-AB207AE41636}" cxnId="{60259521-2411-4814-9E64-348CD731A7C8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705621-674D-49D6-956F-8A4238916993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战略的本质是差异化和价值创造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60C2C8-15A9-46A9-97D6-2FD49DB88644}" cxnId="{F2DFB171-E618-4D2E-9F1C-CB00374F87A8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45E881-E265-45C9-ADBE-1157C93483C5}" cxnId="{F2DFB171-E618-4D2E-9F1C-CB00374F87A8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5507AC-9604-497A-813F-53F49F3EEC6E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战略能力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39DEB0-0509-42A1-99A1-6987843193EA}" cxnId="{ED933633-53F1-4C42-853A-0E8773668036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9813F-232E-4346-98E7-C85BE3B7E1D8}" cxnId="{ED933633-53F1-4C42-853A-0E8773668036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362369-A35B-4BD3-A17B-8DF67EC73818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影响战略执行的关键业务流程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F08214-C1C4-49A7-A5A7-A9EEA7934345}" cxnId="{CA1E819D-EDCC-455A-BD76-23785A292509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3C6F5F-0B5C-4E71-B100-BED2DE4E5916}" cxnId="{CA1E819D-EDCC-455A-BD76-23785A292509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109E7E-38E8-40E3-8B78-5F7F14AD79B2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关键人才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1348F9-B525-4E33-9307-5F839839A853}" cxnId="{624BE15C-9840-4ADD-A9AC-9555255C6136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4676EE-7DF0-4485-9C79-9EEFFFB9A87A}" cxnId="{624BE15C-9840-4ADD-A9AC-9555255C6136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0B4106-A18C-4233-BCC3-A7EC184FB56E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任战略性职位上、关键活动的人才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0FF809-F068-4E4D-92CE-40D5C74F94CF}" cxnId="{C172C702-529D-414C-88DE-4EB6D96208AB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93520B-C868-4BF0-8F1A-67434B70CA2F}" cxnId="{C172C702-529D-414C-88DE-4EB6D96208AB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1567C9-0E8D-4058-9059-E386F6A2B5CB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人才差异化策略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F9261B-AB62-41B7-A025-A626814B14BF}" cxnId="{E6179914-ED1A-40C2-B8AF-155D5E2538C9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1DB742-903D-4FF0-BC98-6BE54D086631}" cxnId="{E6179914-ED1A-40C2-B8AF-155D5E2538C9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17AD97-45FD-40C3-9D84-2ABE62C3B68F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把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级人才放在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类职位上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0BE033-8B63-44A7-9146-FFCFA1059AF5}" cxnId="{F77DF89C-5631-4F62-8757-022E22EE9DD0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74C08A-E13E-4601-A36D-A413695619B6}" cxnId="{F77DF89C-5631-4F62-8757-022E22EE9DD0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3656A9-571A-4E86-AC0A-955AC07F1E2D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对组织战略能力具有最大影响力的职位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4CCCE7-CCCD-4AB5-9432-1FBB24D799CB}" cxnId="{F7F2C297-29F4-400C-AC80-F82F61B97EFD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3B4971-44EA-48A5-BC09-C392F8631E98}" cxnId="{F7F2C297-29F4-400C-AC80-F82F61B97EFD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6A26B9-EBB0-4B09-8882-83A67BD927E4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战略性职位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A3EC3E-858F-4D30-86B9-562AD1474D8B}" cxnId="{0ED287E2-A691-4030-9B23-B8327DC2496B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CDD7AC-4EBA-49D0-A307-528DA5E813C2}" cxnId="{0ED287E2-A691-4030-9B23-B8327DC2496B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BC0189-594A-49F7-8FA4-503724F73507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提升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级员工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BD4225-68A5-439E-8930-E471ACAD3073}" cxnId="{A056DAED-8128-4BC6-AC0B-6ED02ED4AF44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A8FD33-E74C-416F-BFB3-DCE3905FD911}" cxnId="{A056DAED-8128-4BC6-AC0B-6ED02ED4AF44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AA40D4-9392-4883-B6AD-F18D93DC8591}">
      <dgm:prSet phldrT="[文本]" custT="1"/>
      <dgm:spPr/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撤销</a:t>
          </a:r>
          <a:r>
            <a: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类职位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7EDC4A-6820-40B0-AB66-5168556A65D5}" cxnId="{AC80435A-047D-41E6-8241-0027C3C96DF0}" type="par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6A605F-1878-4F75-9616-AA63A7350EAF}" cxnId="{AC80435A-047D-41E6-8241-0027C3C96DF0}" type="sibTrans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BB0701-0F20-403B-80F4-2A93EA381555}" type="pres">
      <dgm:prSet presAssocID="{632774B8-EC8D-4421-BED8-54BDC6D564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E141647-B3D2-428E-BAC2-37D22CA38732}" type="pres">
      <dgm:prSet presAssocID="{632774B8-EC8D-4421-BED8-54BDC6D564C0}" presName="tSp" presStyleCnt="0"/>
      <dgm:spPr/>
      <dgm:t>
        <a:bodyPr/>
        <a:lstStyle/>
        <a:p>
          <a:endParaRPr lang="zh-CN" altLang="en-US"/>
        </a:p>
      </dgm:t>
    </dgm:pt>
    <dgm:pt modelId="{129B12FA-0CA4-4F93-9209-578701087EE8}" type="pres">
      <dgm:prSet presAssocID="{632774B8-EC8D-4421-BED8-54BDC6D564C0}" presName="bSp" presStyleCnt="0"/>
      <dgm:spPr/>
      <dgm:t>
        <a:bodyPr/>
        <a:lstStyle/>
        <a:p>
          <a:endParaRPr lang="zh-CN" altLang="en-US"/>
        </a:p>
      </dgm:t>
    </dgm:pt>
    <dgm:pt modelId="{95217497-FF51-404A-A866-2853BA88612A}" type="pres">
      <dgm:prSet presAssocID="{632774B8-EC8D-4421-BED8-54BDC6D564C0}" presName="process" presStyleCnt="0"/>
      <dgm:spPr/>
      <dgm:t>
        <a:bodyPr/>
        <a:lstStyle/>
        <a:p>
          <a:endParaRPr lang="zh-CN" altLang="en-US"/>
        </a:p>
      </dgm:t>
    </dgm:pt>
    <dgm:pt modelId="{84CECCC6-0C88-4152-BF49-3CC3D6AD48DF}" type="pres">
      <dgm:prSet presAssocID="{6922C3DE-AB7D-4E3C-A4DE-FC2B2A99DF02}" presName="composite1" presStyleCnt="0"/>
      <dgm:spPr/>
      <dgm:t>
        <a:bodyPr/>
        <a:lstStyle/>
        <a:p>
          <a:endParaRPr lang="zh-CN" altLang="en-US"/>
        </a:p>
      </dgm:t>
    </dgm:pt>
    <dgm:pt modelId="{F925FE08-C636-4FF1-A8C1-E9AE80E8B7AE}" type="pres">
      <dgm:prSet presAssocID="{6922C3DE-AB7D-4E3C-A4DE-FC2B2A99DF02}" presName="dummyNode1" presStyleLbl="node1" presStyleIdx="0" presStyleCnt="5"/>
      <dgm:spPr/>
      <dgm:t>
        <a:bodyPr/>
        <a:lstStyle/>
        <a:p>
          <a:endParaRPr lang="zh-CN" altLang="en-US"/>
        </a:p>
      </dgm:t>
    </dgm:pt>
    <dgm:pt modelId="{D9B0B97C-873B-4BBB-A8B5-E8B70389D69C}" type="pres">
      <dgm:prSet presAssocID="{6922C3DE-AB7D-4E3C-A4DE-FC2B2A99DF02}" presName="childNode1" presStyleLbl="bgAcc1" presStyleIdx="0" presStyleCnt="5" custScaleX="146757" custScaleY="148363" custLinFactNeighborX="65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086F4-F67C-4059-BDEB-15C8F8FE59AE}" type="pres">
      <dgm:prSet presAssocID="{6922C3DE-AB7D-4E3C-A4DE-FC2B2A99DF02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947C82-3A45-4AC8-8A2C-85E6F06A9DD9}" type="pres">
      <dgm:prSet presAssocID="{6922C3DE-AB7D-4E3C-A4DE-FC2B2A99DF02}" presName="parentNode1" presStyleLbl="node1" presStyleIdx="0" presStyleCnt="5" custScaleX="141416" custLinFactNeighborY="3913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EC1B15-4943-4B67-8F65-4BFA46A27A9B}" type="pres">
      <dgm:prSet presAssocID="{6922C3DE-AB7D-4E3C-A4DE-FC2B2A99DF02}" presName="connSite1" presStyleCnt="0"/>
      <dgm:spPr/>
      <dgm:t>
        <a:bodyPr/>
        <a:lstStyle/>
        <a:p>
          <a:endParaRPr lang="zh-CN" altLang="en-US"/>
        </a:p>
      </dgm:t>
    </dgm:pt>
    <dgm:pt modelId="{CA1B7A37-E28A-4A49-95EF-6DDEB190FD73}" type="pres">
      <dgm:prSet presAssocID="{5ABE10DC-9765-47C3-9FA5-AB207AE41636}" presName="Name9" presStyleLbl="sibTrans2D1" presStyleIdx="0" presStyleCnt="4"/>
      <dgm:spPr/>
      <dgm:t>
        <a:bodyPr/>
        <a:lstStyle/>
        <a:p>
          <a:endParaRPr lang="zh-CN" altLang="en-US"/>
        </a:p>
      </dgm:t>
    </dgm:pt>
    <dgm:pt modelId="{10D63A10-7149-48CA-9B85-D767409191A1}" type="pres">
      <dgm:prSet presAssocID="{1B5507AC-9604-497A-813F-53F49F3EEC6E}" presName="composite2" presStyleCnt="0"/>
      <dgm:spPr/>
      <dgm:t>
        <a:bodyPr/>
        <a:lstStyle/>
        <a:p>
          <a:endParaRPr lang="zh-CN" altLang="en-US"/>
        </a:p>
      </dgm:t>
    </dgm:pt>
    <dgm:pt modelId="{A9F40B33-FB90-4C4A-AD39-C2291A57DB40}" type="pres">
      <dgm:prSet presAssocID="{1B5507AC-9604-497A-813F-53F49F3EEC6E}" presName="dummyNode2" presStyleLbl="node1" presStyleIdx="0" presStyleCnt="5"/>
      <dgm:spPr/>
      <dgm:t>
        <a:bodyPr/>
        <a:lstStyle/>
        <a:p>
          <a:endParaRPr lang="zh-CN" altLang="en-US"/>
        </a:p>
      </dgm:t>
    </dgm:pt>
    <dgm:pt modelId="{1C78C140-B8B4-4BA4-A7F8-6EFC5EF765D0}" type="pres">
      <dgm:prSet presAssocID="{1B5507AC-9604-497A-813F-53F49F3EEC6E}" presName="childNode2" presStyleLbl="bgAcc1" presStyleIdx="1" presStyleCnt="5" custScaleX="150406" custScaleY="148363" custLinFactNeighborX="65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11AB85-3F32-4A8F-BF9B-0A1DA2D61E8B}" type="pres">
      <dgm:prSet presAssocID="{1B5507AC-9604-497A-813F-53F49F3EEC6E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D6233E-B6EB-4AD6-B90C-80216A55C6AA}" type="pres">
      <dgm:prSet presAssocID="{1B5507AC-9604-497A-813F-53F49F3EEC6E}" presName="parentNode2" presStyleLbl="node1" presStyleIdx="1" presStyleCnt="5" custScaleX="150330" custLinFactNeighborY="-4834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4B140D-D245-43D3-A5BB-0F9EBCC7921E}" type="pres">
      <dgm:prSet presAssocID="{1B5507AC-9604-497A-813F-53F49F3EEC6E}" presName="connSite2" presStyleCnt="0"/>
      <dgm:spPr/>
      <dgm:t>
        <a:bodyPr/>
        <a:lstStyle/>
        <a:p>
          <a:endParaRPr lang="zh-CN" altLang="en-US"/>
        </a:p>
      </dgm:t>
    </dgm:pt>
    <dgm:pt modelId="{D8F9E9E3-3044-4B6B-941C-E75733E429AF}" type="pres">
      <dgm:prSet presAssocID="{7CD9813F-232E-4346-98E7-C85BE3B7E1D8}" presName="Name18" presStyleLbl="sibTrans2D1" presStyleIdx="1" presStyleCnt="4"/>
      <dgm:spPr/>
      <dgm:t>
        <a:bodyPr/>
        <a:lstStyle/>
        <a:p>
          <a:endParaRPr lang="zh-CN" altLang="en-US"/>
        </a:p>
      </dgm:t>
    </dgm:pt>
    <dgm:pt modelId="{406ED691-CE18-4B0D-BD0A-5008F93CDB0A}" type="pres">
      <dgm:prSet presAssocID="{0F6A26B9-EBB0-4B09-8882-83A67BD927E4}" presName="composite1" presStyleCnt="0"/>
      <dgm:spPr/>
      <dgm:t>
        <a:bodyPr/>
        <a:lstStyle/>
        <a:p>
          <a:endParaRPr lang="zh-CN" altLang="en-US"/>
        </a:p>
      </dgm:t>
    </dgm:pt>
    <dgm:pt modelId="{EF51365E-966D-497E-A8CB-7F248D8F115F}" type="pres">
      <dgm:prSet presAssocID="{0F6A26B9-EBB0-4B09-8882-83A67BD927E4}" presName="dummyNode1" presStyleLbl="node1" presStyleIdx="1" presStyleCnt="5"/>
      <dgm:spPr/>
      <dgm:t>
        <a:bodyPr/>
        <a:lstStyle/>
        <a:p>
          <a:endParaRPr lang="zh-CN" altLang="en-US"/>
        </a:p>
      </dgm:t>
    </dgm:pt>
    <dgm:pt modelId="{DA76896E-DC84-4FA9-B1EA-E53A07C93B20}" type="pres">
      <dgm:prSet presAssocID="{0F6A26B9-EBB0-4B09-8882-83A67BD927E4}" presName="childNode1" presStyleLbl="bgAcc1" presStyleIdx="2" presStyleCnt="5" custScaleX="151833" custScaleY="148363" custLinFactNeighborX="65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7F6AB8-F644-44B4-9C16-E5E5B86361D0}" type="pres">
      <dgm:prSet presAssocID="{0F6A26B9-EBB0-4B09-8882-83A67BD927E4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F6D1F2-C50A-447A-9501-47E3AA5F2B77}" type="pres">
      <dgm:prSet presAssocID="{0F6A26B9-EBB0-4B09-8882-83A67BD927E4}" presName="parentNode1" presStyleLbl="node1" presStyleIdx="2" presStyleCnt="5" custScaleX="163778" custLinFactNeighborY="3913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4232DC-5E27-48F6-9B27-DD0E831412EA}" type="pres">
      <dgm:prSet presAssocID="{0F6A26B9-EBB0-4B09-8882-83A67BD927E4}" presName="connSite1" presStyleCnt="0"/>
      <dgm:spPr/>
      <dgm:t>
        <a:bodyPr/>
        <a:lstStyle/>
        <a:p>
          <a:endParaRPr lang="zh-CN" altLang="en-US"/>
        </a:p>
      </dgm:t>
    </dgm:pt>
    <dgm:pt modelId="{98CD03A3-D9E8-4337-A3C5-264058455C24}" type="pres">
      <dgm:prSet presAssocID="{C4CDD7AC-4EBA-49D0-A307-528DA5E813C2}" presName="Name9" presStyleLbl="sibTrans2D1" presStyleIdx="2" presStyleCnt="4"/>
      <dgm:spPr/>
      <dgm:t>
        <a:bodyPr/>
        <a:lstStyle/>
        <a:p>
          <a:endParaRPr lang="zh-CN" altLang="en-US"/>
        </a:p>
      </dgm:t>
    </dgm:pt>
    <dgm:pt modelId="{2C8EF96D-35DC-4661-9562-A28064CD9448}" type="pres">
      <dgm:prSet presAssocID="{0D109E7E-38E8-40E3-8B78-5F7F14AD79B2}" presName="composite2" presStyleCnt="0"/>
      <dgm:spPr/>
      <dgm:t>
        <a:bodyPr/>
        <a:lstStyle/>
        <a:p>
          <a:endParaRPr lang="zh-CN" altLang="en-US"/>
        </a:p>
      </dgm:t>
    </dgm:pt>
    <dgm:pt modelId="{505652A0-5748-4C90-9F06-9B96395386FF}" type="pres">
      <dgm:prSet presAssocID="{0D109E7E-38E8-40E3-8B78-5F7F14AD79B2}" presName="dummyNode2" presStyleLbl="node1" presStyleIdx="2" presStyleCnt="5"/>
      <dgm:spPr/>
      <dgm:t>
        <a:bodyPr/>
        <a:lstStyle/>
        <a:p>
          <a:endParaRPr lang="zh-CN" altLang="en-US"/>
        </a:p>
      </dgm:t>
    </dgm:pt>
    <dgm:pt modelId="{1B8DC714-AA5C-4493-AC5E-832AC3AECDA1}" type="pres">
      <dgm:prSet presAssocID="{0D109E7E-38E8-40E3-8B78-5F7F14AD79B2}" presName="childNode2" presStyleLbl="bgAcc1" presStyleIdx="3" presStyleCnt="5" custScaleX="137749" custScaleY="148363" custLinFactNeighborX="65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5F724-3A6A-4C52-B643-767643829058}" type="pres">
      <dgm:prSet presAssocID="{0D109E7E-38E8-40E3-8B78-5F7F14AD79B2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B9F572-42A6-477C-8FAD-8F83A3AC4DEA}" type="pres">
      <dgm:prSet presAssocID="{0D109E7E-38E8-40E3-8B78-5F7F14AD79B2}" presName="parentNode2" presStyleLbl="node1" presStyleIdx="3" presStyleCnt="5" custScaleX="136597" custLinFactNeighborY="-4834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4D36E4-EBBA-455A-A5D1-C666169F81AB}" type="pres">
      <dgm:prSet presAssocID="{0D109E7E-38E8-40E3-8B78-5F7F14AD79B2}" presName="connSite2" presStyleCnt="0"/>
      <dgm:spPr/>
      <dgm:t>
        <a:bodyPr/>
        <a:lstStyle/>
        <a:p>
          <a:endParaRPr lang="zh-CN" altLang="en-US"/>
        </a:p>
      </dgm:t>
    </dgm:pt>
    <dgm:pt modelId="{8A219FD3-704F-4F9B-94EE-1356AD7F1C49}" type="pres">
      <dgm:prSet presAssocID="{684676EE-7DF0-4485-9C79-9EEFFFB9A87A}" presName="Name18" presStyleLbl="sibTrans2D1" presStyleIdx="3" presStyleCnt="4"/>
      <dgm:spPr/>
      <dgm:t>
        <a:bodyPr/>
        <a:lstStyle/>
        <a:p>
          <a:endParaRPr lang="zh-CN" altLang="en-US"/>
        </a:p>
      </dgm:t>
    </dgm:pt>
    <dgm:pt modelId="{D85F0482-B22C-4B59-AF4B-FA01DDFAA91B}" type="pres">
      <dgm:prSet presAssocID="{411567C9-0E8D-4058-9059-E386F6A2B5CB}" presName="composite1" presStyleCnt="0"/>
      <dgm:spPr/>
      <dgm:t>
        <a:bodyPr/>
        <a:lstStyle/>
        <a:p>
          <a:endParaRPr lang="zh-CN" altLang="en-US"/>
        </a:p>
      </dgm:t>
    </dgm:pt>
    <dgm:pt modelId="{CDBFE5DD-B55B-4802-8E1D-E789878CA64A}" type="pres">
      <dgm:prSet presAssocID="{411567C9-0E8D-4058-9059-E386F6A2B5CB}" presName="dummyNode1" presStyleLbl="node1" presStyleIdx="3" presStyleCnt="5"/>
      <dgm:spPr/>
      <dgm:t>
        <a:bodyPr/>
        <a:lstStyle/>
        <a:p>
          <a:endParaRPr lang="zh-CN" altLang="en-US"/>
        </a:p>
      </dgm:t>
    </dgm:pt>
    <dgm:pt modelId="{5EEA9B24-F727-46E5-815E-CC7C897EB499}" type="pres">
      <dgm:prSet presAssocID="{411567C9-0E8D-4058-9059-E386F6A2B5CB}" presName="childNode1" presStyleLbl="bgAcc1" presStyleIdx="4" presStyleCnt="5" custScaleX="145073" custScaleY="148363" custLinFactNeighborX="5798" custLinFactNeighborY="-89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A29CE-17D0-407B-908A-D04F9C25FDF2}" type="pres">
      <dgm:prSet presAssocID="{411567C9-0E8D-4058-9059-E386F6A2B5CB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0E2181-D7F1-4A8F-ACD9-D5D0F52D83E9}" type="pres">
      <dgm:prSet presAssocID="{411567C9-0E8D-4058-9059-E386F6A2B5CB}" presName="parentNode1" presStyleLbl="node1" presStyleIdx="4" presStyleCnt="5" custScaleX="137906" custScaleY="163365" custLinFactY="3483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FA4EF-B46A-40FB-8AC1-83F845C7132D}" type="pres">
      <dgm:prSet presAssocID="{411567C9-0E8D-4058-9059-E386F6A2B5CB}" presName="connSite1" presStyleCnt="0"/>
      <dgm:spPr/>
      <dgm:t>
        <a:bodyPr/>
        <a:lstStyle/>
        <a:p>
          <a:endParaRPr lang="zh-CN" altLang="en-US"/>
        </a:p>
      </dgm:t>
    </dgm:pt>
  </dgm:ptLst>
  <dgm:cxnLst>
    <dgm:cxn modelId="{664940D8-9E15-4604-BA38-753D8C600B79}" type="presOf" srcId="{7CD9813F-232E-4346-98E7-C85BE3B7E1D8}" destId="{D8F9E9E3-3044-4B6B-941C-E75733E429AF}" srcOrd="0" destOrd="0" presId="urn:microsoft.com/office/officeart/2005/8/layout/hProcess4"/>
    <dgm:cxn modelId="{A056DAED-8128-4BC6-AC0B-6ED02ED4AF44}" srcId="{411567C9-0E8D-4058-9059-E386F6A2B5CB}" destId="{33BC0189-594A-49F7-8FA4-503724F73507}" srcOrd="1" destOrd="0" parTransId="{9BBD4225-68A5-439E-8930-E471ACAD3073}" sibTransId="{EFA8FD33-E74C-416F-BFB3-DCE3905FD911}"/>
    <dgm:cxn modelId="{CA1E819D-EDCC-455A-BD76-23785A292509}" srcId="{1B5507AC-9604-497A-813F-53F49F3EEC6E}" destId="{78362369-A35B-4BD3-A17B-8DF67EC73818}" srcOrd="0" destOrd="0" parTransId="{04F08214-C1C4-49A7-A5A7-A9EEA7934345}" sibTransId="{A33C6F5F-0B5C-4E71-B100-BED2DE4E5916}"/>
    <dgm:cxn modelId="{C10228A6-B86F-486F-AAB5-73D71465E80D}" type="presOf" srcId="{632774B8-EC8D-4421-BED8-54BDC6D564C0}" destId="{03BB0701-0F20-403B-80F4-2A93EA381555}" srcOrd="0" destOrd="0" presId="urn:microsoft.com/office/officeart/2005/8/layout/hProcess4"/>
    <dgm:cxn modelId="{F2DFB171-E618-4D2E-9F1C-CB00374F87A8}" srcId="{6922C3DE-AB7D-4E3C-A4DE-FC2B2A99DF02}" destId="{AE705621-674D-49D6-956F-8A4238916993}" srcOrd="0" destOrd="0" parTransId="{E660C2C8-15A9-46A9-97D6-2FD49DB88644}" sibTransId="{5F45E881-E265-45C9-ADBE-1157C93483C5}"/>
    <dgm:cxn modelId="{ED56104A-3D92-4761-951D-170A2E9431EB}" type="presOf" srcId="{0F6A26B9-EBB0-4B09-8882-83A67BD927E4}" destId="{19F6D1F2-C50A-447A-9501-47E3AA5F2B77}" srcOrd="0" destOrd="0" presId="urn:microsoft.com/office/officeart/2005/8/layout/hProcess4"/>
    <dgm:cxn modelId="{24B14842-C388-4C64-8F17-E1749984ADDB}" type="presOf" srcId="{380B4106-A18C-4233-BCC3-A7EC184FB56E}" destId="{1B8DC714-AA5C-4493-AC5E-832AC3AECDA1}" srcOrd="0" destOrd="0" presId="urn:microsoft.com/office/officeart/2005/8/layout/hProcess4"/>
    <dgm:cxn modelId="{557560F1-8397-441C-9189-0B79209B2FFA}" type="presOf" srcId="{C4CDD7AC-4EBA-49D0-A307-528DA5E813C2}" destId="{98CD03A3-D9E8-4337-A3C5-264058455C24}" srcOrd="0" destOrd="0" presId="urn:microsoft.com/office/officeart/2005/8/layout/hProcess4"/>
    <dgm:cxn modelId="{DE3553CF-60EC-433C-80D3-5EACAA4846DE}" type="presOf" srcId="{F617AD97-45FD-40C3-9D84-2ABE62C3B68F}" destId="{3C2A29CE-17D0-407B-908A-D04F9C25FDF2}" srcOrd="1" destOrd="0" presId="urn:microsoft.com/office/officeart/2005/8/layout/hProcess4"/>
    <dgm:cxn modelId="{CB62C906-D3A3-41D4-9E26-D28606DB2EF7}" type="presOf" srcId="{411567C9-0E8D-4058-9059-E386F6A2B5CB}" destId="{480E2181-D7F1-4A8F-ACD9-D5D0F52D83E9}" srcOrd="0" destOrd="0" presId="urn:microsoft.com/office/officeart/2005/8/layout/hProcess4"/>
    <dgm:cxn modelId="{D5482DF7-9BB7-42BE-9E38-13259CA41CAD}" type="presOf" srcId="{33BC0189-594A-49F7-8FA4-503724F73507}" destId="{5EEA9B24-F727-46E5-815E-CC7C897EB499}" srcOrd="0" destOrd="1" presId="urn:microsoft.com/office/officeart/2005/8/layout/hProcess4"/>
    <dgm:cxn modelId="{AC80435A-047D-41E6-8241-0027C3C96DF0}" srcId="{411567C9-0E8D-4058-9059-E386F6A2B5CB}" destId="{0BAA40D4-9392-4883-B6AD-F18D93DC8591}" srcOrd="2" destOrd="0" parTransId="{177EDC4A-6820-40B0-AB66-5168556A65D5}" sibTransId="{546A605F-1878-4F75-9616-AA63A7350EAF}"/>
    <dgm:cxn modelId="{FBC2F1D2-BFCD-47AA-92F0-C854BFC2B724}" type="presOf" srcId="{0D109E7E-38E8-40E3-8B78-5F7F14AD79B2}" destId="{6DB9F572-42A6-477C-8FAD-8F83A3AC4DEA}" srcOrd="0" destOrd="0" presId="urn:microsoft.com/office/officeart/2005/8/layout/hProcess4"/>
    <dgm:cxn modelId="{7C021DA7-86F7-4A98-93F3-228A9B4E9800}" type="presOf" srcId="{78362369-A35B-4BD3-A17B-8DF67EC73818}" destId="{4D11AB85-3F32-4A8F-BF9B-0A1DA2D61E8B}" srcOrd="1" destOrd="0" presId="urn:microsoft.com/office/officeart/2005/8/layout/hProcess4"/>
    <dgm:cxn modelId="{F77DF89C-5631-4F62-8757-022E22EE9DD0}" srcId="{411567C9-0E8D-4058-9059-E386F6A2B5CB}" destId="{F617AD97-45FD-40C3-9D84-2ABE62C3B68F}" srcOrd="0" destOrd="0" parTransId="{550BE033-8B63-44A7-9146-FFCFA1059AF5}" sibTransId="{2574C08A-E13E-4601-A36D-A413695619B6}"/>
    <dgm:cxn modelId="{758324D1-BA17-4384-BB4E-B539368C754A}" type="presOf" srcId="{AE705621-674D-49D6-956F-8A4238916993}" destId="{3AD086F4-F67C-4059-BDEB-15C8F8FE59AE}" srcOrd="1" destOrd="0" presId="urn:microsoft.com/office/officeart/2005/8/layout/hProcess4"/>
    <dgm:cxn modelId="{F2A2D156-64E2-46F9-BD7A-79CEB6B92B55}" type="presOf" srcId="{380B4106-A18C-4233-BCC3-A7EC184FB56E}" destId="{03E5F724-3A6A-4C52-B643-767643829058}" srcOrd="1" destOrd="0" presId="urn:microsoft.com/office/officeart/2005/8/layout/hProcess4"/>
    <dgm:cxn modelId="{EA8F1D2D-A6F6-454C-B722-1E07B3855095}" type="presOf" srcId="{78362369-A35B-4BD3-A17B-8DF67EC73818}" destId="{1C78C140-B8B4-4BA4-A7F8-6EFC5EF765D0}" srcOrd="0" destOrd="0" presId="urn:microsoft.com/office/officeart/2005/8/layout/hProcess4"/>
    <dgm:cxn modelId="{0ED287E2-A691-4030-9B23-B8327DC2496B}" srcId="{632774B8-EC8D-4421-BED8-54BDC6D564C0}" destId="{0F6A26B9-EBB0-4B09-8882-83A67BD927E4}" srcOrd="2" destOrd="0" parTransId="{3BA3EC3E-858F-4D30-86B9-562AD1474D8B}" sibTransId="{C4CDD7AC-4EBA-49D0-A307-528DA5E813C2}"/>
    <dgm:cxn modelId="{60259521-2411-4814-9E64-348CD731A7C8}" srcId="{632774B8-EC8D-4421-BED8-54BDC6D564C0}" destId="{6922C3DE-AB7D-4E3C-A4DE-FC2B2A99DF02}" srcOrd="0" destOrd="0" parTransId="{B875DCE6-D350-4FC5-9510-21B0A0C7049A}" sibTransId="{5ABE10DC-9765-47C3-9FA5-AB207AE41636}"/>
    <dgm:cxn modelId="{F8A217B8-1B90-4877-936D-D4EBBE06D603}" type="presOf" srcId="{AB3656A9-571A-4E86-AC0A-955AC07F1E2D}" destId="{DA76896E-DC84-4FA9-B1EA-E53A07C93B20}" srcOrd="0" destOrd="0" presId="urn:microsoft.com/office/officeart/2005/8/layout/hProcess4"/>
    <dgm:cxn modelId="{78EC8A5A-963E-46B1-928F-0449F923C467}" type="presOf" srcId="{AB3656A9-571A-4E86-AC0A-955AC07F1E2D}" destId="{557F6AB8-F644-44B4-9C16-E5E5B86361D0}" srcOrd="1" destOrd="0" presId="urn:microsoft.com/office/officeart/2005/8/layout/hProcess4"/>
    <dgm:cxn modelId="{8FA45BF7-EEB6-4DBC-A57C-6896803642A7}" type="presOf" srcId="{1B5507AC-9604-497A-813F-53F49F3EEC6E}" destId="{14D6233E-B6EB-4AD6-B90C-80216A55C6AA}" srcOrd="0" destOrd="0" presId="urn:microsoft.com/office/officeart/2005/8/layout/hProcess4"/>
    <dgm:cxn modelId="{017FD002-E2E9-4D49-8B46-5734BA2125CA}" type="presOf" srcId="{0BAA40D4-9392-4883-B6AD-F18D93DC8591}" destId="{5EEA9B24-F727-46E5-815E-CC7C897EB499}" srcOrd="0" destOrd="2" presId="urn:microsoft.com/office/officeart/2005/8/layout/hProcess4"/>
    <dgm:cxn modelId="{463BAA72-DB6E-4442-999E-BEEE242D2D7F}" type="presOf" srcId="{684676EE-7DF0-4485-9C79-9EEFFFB9A87A}" destId="{8A219FD3-704F-4F9B-94EE-1356AD7F1C49}" srcOrd="0" destOrd="0" presId="urn:microsoft.com/office/officeart/2005/8/layout/hProcess4"/>
    <dgm:cxn modelId="{DA8692FA-BC6D-476F-B704-1E20A18AF858}" type="presOf" srcId="{6922C3DE-AB7D-4E3C-A4DE-FC2B2A99DF02}" destId="{F1947C82-3A45-4AC8-8A2C-85E6F06A9DD9}" srcOrd="0" destOrd="0" presId="urn:microsoft.com/office/officeart/2005/8/layout/hProcess4"/>
    <dgm:cxn modelId="{E6179914-ED1A-40C2-B8AF-155D5E2538C9}" srcId="{632774B8-EC8D-4421-BED8-54BDC6D564C0}" destId="{411567C9-0E8D-4058-9059-E386F6A2B5CB}" srcOrd="4" destOrd="0" parTransId="{AFF9261B-AB62-41B7-A025-A626814B14BF}" sibTransId="{161DB742-903D-4FF0-BC98-6BE54D086631}"/>
    <dgm:cxn modelId="{69FA10D9-0479-44BF-9E2C-1F95F37A8E3E}" type="presOf" srcId="{0BAA40D4-9392-4883-B6AD-F18D93DC8591}" destId="{3C2A29CE-17D0-407B-908A-D04F9C25FDF2}" srcOrd="1" destOrd="2" presId="urn:microsoft.com/office/officeart/2005/8/layout/hProcess4"/>
    <dgm:cxn modelId="{624BE15C-9840-4ADD-A9AC-9555255C6136}" srcId="{632774B8-EC8D-4421-BED8-54BDC6D564C0}" destId="{0D109E7E-38E8-40E3-8B78-5F7F14AD79B2}" srcOrd="3" destOrd="0" parTransId="{861348F9-B525-4E33-9307-5F839839A853}" sibTransId="{684676EE-7DF0-4485-9C79-9EEFFFB9A87A}"/>
    <dgm:cxn modelId="{B289BD3B-1E22-43DD-9EAB-E063AE492BB0}" type="presOf" srcId="{5ABE10DC-9765-47C3-9FA5-AB207AE41636}" destId="{CA1B7A37-E28A-4A49-95EF-6DDEB190FD73}" srcOrd="0" destOrd="0" presId="urn:microsoft.com/office/officeart/2005/8/layout/hProcess4"/>
    <dgm:cxn modelId="{C172C702-529D-414C-88DE-4EB6D96208AB}" srcId="{0D109E7E-38E8-40E3-8B78-5F7F14AD79B2}" destId="{380B4106-A18C-4233-BCC3-A7EC184FB56E}" srcOrd="0" destOrd="0" parTransId="{8C0FF809-F068-4E4D-92CE-40D5C74F94CF}" sibTransId="{9D93520B-C868-4BF0-8F1A-67434B70CA2F}"/>
    <dgm:cxn modelId="{EB09DED0-D046-453C-8328-E094A0890377}" type="presOf" srcId="{33BC0189-594A-49F7-8FA4-503724F73507}" destId="{3C2A29CE-17D0-407B-908A-D04F9C25FDF2}" srcOrd="1" destOrd="1" presId="urn:microsoft.com/office/officeart/2005/8/layout/hProcess4"/>
    <dgm:cxn modelId="{ED933633-53F1-4C42-853A-0E8773668036}" srcId="{632774B8-EC8D-4421-BED8-54BDC6D564C0}" destId="{1B5507AC-9604-497A-813F-53F49F3EEC6E}" srcOrd="1" destOrd="0" parTransId="{CE39DEB0-0509-42A1-99A1-6987843193EA}" sibTransId="{7CD9813F-232E-4346-98E7-C85BE3B7E1D8}"/>
    <dgm:cxn modelId="{118B135F-4ECC-4AA9-A631-2A51A83E5F89}" type="presOf" srcId="{F617AD97-45FD-40C3-9D84-2ABE62C3B68F}" destId="{5EEA9B24-F727-46E5-815E-CC7C897EB499}" srcOrd="0" destOrd="0" presId="urn:microsoft.com/office/officeart/2005/8/layout/hProcess4"/>
    <dgm:cxn modelId="{F7F2C297-29F4-400C-AC80-F82F61B97EFD}" srcId="{0F6A26B9-EBB0-4B09-8882-83A67BD927E4}" destId="{AB3656A9-571A-4E86-AC0A-955AC07F1E2D}" srcOrd="0" destOrd="0" parTransId="{FB4CCCE7-CCCD-4AB5-9432-1FBB24D799CB}" sibTransId="{D63B4971-44EA-48A5-BC09-C392F8631E98}"/>
    <dgm:cxn modelId="{32EA2772-9A09-4413-AB49-3112408EB4AA}" type="presOf" srcId="{AE705621-674D-49D6-956F-8A4238916993}" destId="{D9B0B97C-873B-4BBB-A8B5-E8B70389D69C}" srcOrd="0" destOrd="0" presId="urn:microsoft.com/office/officeart/2005/8/layout/hProcess4"/>
    <dgm:cxn modelId="{7235FD85-3A98-453B-9150-1D9792CABB33}" type="presParOf" srcId="{03BB0701-0F20-403B-80F4-2A93EA381555}" destId="{7E141647-B3D2-428E-BAC2-37D22CA38732}" srcOrd="0" destOrd="0" presId="urn:microsoft.com/office/officeart/2005/8/layout/hProcess4"/>
    <dgm:cxn modelId="{4D40FA35-AAAB-4659-AE6E-E8281C2C7CA4}" type="presParOf" srcId="{03BB0701-0F20-403B-80F4-2A93EA381555}" destId="{129B12FA-0CA4-4F93-9209-578701087EE8}" srcOrd="1" destOrd="0" presId="urn:microsoft.com/office/officeart/2005/8/layout/hProcess4"/>
    <dgm:cxn modelId="{EEDF00F7-201E-495B-B6B9-F7DA7FA3EFEA}" type="presParOf" srcId="{03BB0701-0F20-403B-80F4-2A93EA381555}" destId="{95217497-FF51-404A-A866-2853BA88612A}" srcOrd="2" destOrd="0" presId="urn:microsoft.com/office/officeart/2005/8/layout/hProcess4"/>
    <dgm:cxn modelId="{B0F535FC-1495-499B-B3DE-482AA6C994F2}" type="presParOf" srcId="{95217497-FF51-404A-A866-2853BA88612A}" destId="{84CECCC6-0C88-4152-BF49-3CC3D6AD48DF}" srcOrd="0" destOrd="0" presId="urn:microsoft.com/office/officeart/2005/8/layout/hProcess4"/>
    <dgm:cxn modelId="{241A90A5-9C55-4820-974C-4B5B1CC247F7}" type="presParOf" srcId="{84CECCC6-0C88-4152-BF49-3CC3D6AD48DF}" destId="{F925FE08-C636-4FF1-A8C1-E9AE80E8B7AE}" srcOrd="0" destOrd="0" presId="urn:microsoft.com/office/officeart/2005/8/layout/hProcess4"/>
    <dgm:cxn modelId="{11722666-679F-4EC6-BA09-E13850F77FB7}" type="presParOf" srcId="{84CECCC6-0C88-4152-BF49-3CC3D6AD48DF}" destId="{D9B0B97C-873B-4BBB-A8B5-E8B70389D69C}" srcOrd="1" destOrd="0" presId="urn:microsoft.com/office/officeart/2005/8/layout/hProcess4"/>
    <dgm:cxn modelId="{2BB8CF6F-EF52-4622-87BA-383C39A5655B}" type="presParOf" srcId="{84CECCC6-0C88-4152-BF49-3CC3D6AD48DF}" destId="{3AD086F4-F67C-4059-BDEB-15C8F8FE59AE}" srcOrd="2" destOrd="0" presId="urn:microsoft.com/office/officeart/2005/8/layout/hProcess4"/>
    <dgm:cxn modelId="{C0CCE495-4C60-4F0C-A788-04299AA5C53B}" type="presParOf" srcId="{84CECCC6-0C88-4152-BF49-3CC3D6AD48DF}" destId="{F1947C82-3A45-4AC8-8A2C-85E6F06A9DD9}" srcOrd="3" destOrd="0" presId="urn:microsoft.com/office/officeart/2005/8/layout/hProcess4"/>
    <dgm:cxn modelId="{CC66A16E-5D4B-4566-84E3-2DE8F4FF88CB}" type="presParOf" srcId="{84CECCC6-0C88-4152-BF49-3CC3D6AD48DF}" destId="{F8EC1B15-4943-4B67-8F65-4BFA46A27A9B}" srcOrd="4" destOrd="0" presId="urn:microsoft.com/office/officeart/2005/8/layout/hProcess4"/>
    <dgm:cxn modelId="{BFBE064D-FA32-4F0D-925F-5832D5FF8DA7}" type="presParOf" srcId="{95217497-FF51-404A-A866-2853BA88612A}" destId="{CA1B7A37-E28A-4A49-95EF-6DDEB190FD73}" srcOrd="1" destOrd="0" presId="urn:microsoft.com/office/officeart/2005/8/layout/hProcess4"/>
    <dgm:cxn modelId="{6E1C801F-40EB-41C8-A725-C335355F0FA1}" type="presParOf" srcId="{95217497-FF51-404A-A866-2853BA88612A}" destId="{10D63A10-7149-48CA-9B85-D767409191A1}" srcOrd="2" destOrd="0" presId="urn:microsoft.com/office/officeart/2005/8/layout/hProcess4"/>
    <dgm:cxn modelId="{D913A169-E204-4270-A5E4-D950DC605A36}" type="presParOf" srcId="{10D63A10-7149-48CA-9B85-D767409191A1}" destId="{A9F40B33-FB90-4C4A-AD39-C2291A57DB40}" srcOrd="0" destOrd="0" presId="urn:microsoft.com/office/officeart/2005/8/layout/hProcess4"/>
    <dgm:cxn modelId="{3FA5E8D9-EDBE-4C31-B177-802E61B6E72B}" type="presParOf" srcId="{10D63A10-7149-48CA-9B85-D767409191A1}" destId="{1C78C140-B8B4-4BA4-A7F8-6EFC5EF765D0}" srcOrd="1" destOrd="0" presId="urn:microsoft.com/office/officeart/2005/8/layout/hProcess4"/>
    <dgm:cxn modelId="{A27ABED7-17B3-42CC-B0FE-E659544CEE6F}" type="presParOf" srcId="{10D63A10-7149-48CA-9B85-D767409191A1}" destId="{4D11AB85-3F32-4A8F-BF9B-0A1DA2D61E8B}" srcOrd="2" destOrd="0" presId="urn:microsoft.com/office/officeart/2005/8/layout/hProcess4"/>
    <dgm:cxn modelId="{69796232-3EC0-4938-AEBC-95D1DA128DF2}" type="presParOf" srcId="{10D63A10-7149-48CA-9B85-D767409191A1}" destId="{14D6233E-B6EB-4AD6-B90C-80216A55C6AA}" srcOrd="3" destOrd="0" presId="urn:microsoft.com/office/officeart/2005/8/layout/hProcess4"/>
    <dgm:cxn modelId="{9E0C2CFD-4285-486B-B046-777273DB3A65}" type="presParOf" srcId="{10D63A10-7149-48CA-9B85-D767409191A1}" destId="{2E4B140D-D245-43D3-A5BB-0F9EBCC7921E}" srcOrd="4" destOrd="0" presId="urn:microsoft.com/office/officeart/2005/8/layout/hProcess4"/>
    <dgm:cxn modelId="{70CC2295-C9AD-4FAE-94F1-2AB73405E95E}" type="presParOf" srcId="{95217497-FF51-404A-A866-2853BA88612A}" destId="{D8F9E9E3-3044-4B6B-941C-E75733E429AF}" srcOrd="3" destOrd="0" presId="urn:microsoft.com/office/officeart/2005/8/layout/hProcess4"/>
    <dgm:cxn modelId="{CF19B94E-A8A2-4BE3-BB71-089D102F6601}" type="presParOf" srcId="{95217497-FF51-404A-A866-2853BA88612A}" destId="{406ED691-CE18-4B0D-BD0A-5008F93CDB0A}" srcOrd="4" destOrd="0" presId="urn:microsoft.com/office/officeart/2005/8/layout/hProcess4"/>
    <dgm:cxn modelId="{7BCD09BF-46D2-4D35-916B-0E781E1A8CB7}" type="presParOf" srcId="{406ED691-CE18-4B0D-BD0A-5008F93CDB0A}" destId="{EF51365E-966D-497E-A8CB-7F248D8F115F}" srcOrd="0" destOrd="0" presId="urn:microsoft.com/office/officeart/2005/8/layout/hProcess4"/>
    <dgm:cxn modelId="{8CF62853-5897-4B8B-B323-676361A6B2CB}" type="presParOf" srcId="{406ED691-CE18-4B0D-BD0A-5008F93CDB0A}" destId="{DA76896E-DC84-4FA9-B1EA-E53A07C93B20}" srcOrd="1" destOrd="0" presId="urn:microsoft.com/office/officeart/2005/8/layout/hProcess4"/>
    <dgm:cxn modelId="{45BB6915-3FFA-4245-9B5B-FE06F213B5A5}" type="presParOf" srcId="{406ED691-CE18-4B0D-BD0A-5008F93CDB0A}" destId="{557F6AB8-F644-44B4-9C16-E5E5B86361D0}" srcOrd="2" destOrd="0" presId="urn:microsoft.com/office/officeart/2005/8/layout/hProcess4"/>
    <dgm:cxn modelId="{CDAAEFAB-4122-420F-AC2E-4FD1C260DDCF}" type="presParOf" srcId="{406ED691-CE18-4B0D-BD0A-5008F93CDB0A}" destId="{19F6D1F2-C50A-447A-9501-47E3AA5F2B77}" srcOrd="3" destOrd="0" presId="urn:microsoft.com/office/officeart/2005/8/layout/hProcess4"/>
    <dgm:cxn modelId="{861756CF-055E-4BC1-A36A-376C20EDC9A3}" type="presParOf" srcId="{406ED691-CE18-4B0D-BD0A-5008F93CDB0A}" destId="{FA4232DC-5E27-48F6-9B27-DD0E831412EA}" srcOrd="4" destOrd="0" presId="urn:microsoft.com/office/officeart/2005/8/layout/hProcess4"/>
    <dgm:cxn modelId="{BB63EEA6-E765-473B-9B0E-1D95DF6B3407}" type="presParOf" srcId="{95217497-FF51-404A-A866-2853BA88612A}" destId="{98CD03A3-D9E8-4337-A3C5-264058455C24}" srcOrd="5" destOrd="0" presId="urn:microsoft.com/office/officeart/2005/8/layout/hProcess4"/>
    <dgm:cxn modelId="{504D00CE-95EE-4887-A503-36E135EB6DA4}" type="presParOf" srcId="{95217497-FF51-404A-A866-2853BA88612A}" destId="{2C8EF96D-35DC-4661-9562-A28064CD9448}" srcOrd="6" destOrd="0" presId="urn:microsoft.com/office/officeart/2005/8/layout/hProcess4"/>
    <dgm:cxn modelId="{3EAC0B31-22B2-4A7D-8B58-81117C2278F4}" type="presParOf" srcId="{2C8EF96D-35DC-4661-9562-A28064CD9448}" destId="{505652A0-5748-4C90-9F06-9B96395386FF}" srcOrd="0" destOrd="0" presId="urn:microsoft.com/office/officeart/2005/8/layout/hProcess4"/>
    <dgm:cxn modelId="{5684325C-A041-480A-BC25-16B3EA596288}" type="presParOf" srcId="{2C8EF96D-35DC-4661-9562-A28064CD9448}" destId="{1B8DC714-AA5C-4493-AC5E-832AC3AECDA1}" srcOrd="1" destOrd="0" presId="urn:microsoft.com/office/officeart/2005/8/layout/hProcess4"/>
    <dgm:cxn modelId="{A2000CEF-35AA-4FD6-92DC-CA41174029F4}" type="presParOf" srcId="{2C8EF96D-35DC-4661-9562-A28064CD9448}" destId="{03E5F724-3A6A-4C52-B643-767643829058}" srcOrd="2" destOrd="0" presId="urn:microsoft.com/office/officeart/2005/8/layout/hProcess4"/>
    <dgm:cxn modelId="{F970C2DD-003D-4A78-96E0-A5859C00AFEB}" type="presParOf" srcId="{2C8EF96D-35DC-4661-9562-A28064CD9448}" destId="{6DB9F572-42A6-477C-8FAD-8F83A3AC4DEA}" srcOrd="3" destOrd="0" presId="urn:microsoft.com/office/officeart/2005/8/layout/hProcess4"/>
    <dgm:cxn modelId="{1C05072A-03BF-4103-9197-A2EF6BFC1359}" type="presParOf" srcId="{2C8EF96D-35DC-4661-9562-A28064CD9448}" destId="{264D36E4-EBBA-455A-A5D1-C666169F81AB}" srcOrd="4" destOrd="0" presId="urn:microsoft.com/office/officeart/2005/8/layout/hProcess4"/>
    <dgm:cxn modelId="{29AB50CA-3134-4866-B889-5BD30E9EA511}" type="presParOf" srcId="{95217497-FF51-404A-A866-2853BA88612A}" destId="{8A219FD3-704F-4F9B-94EE-1356AD7F1C49}" srcOrd="7" destOrd="0" presId="urn:microsoft.com/office/officeart/2005/8/layout/hProcess4"/>
    <dgm:cxn modelId="{E82FA49B-2695-40B9-B6CB-9E046B1E885A}" type="presParOf" srcId="{95217497-FF51-404A-A866-2853BA88612A}" destId="{D85F0482-B22C-4B59-AF4B-FA01DDFAA91B}" srcOrd="8" destOrd="0" presId="urn:microsoft.com/office/officeart/2005/8/layout/hProcess4"/>
    <dgm:cxn modelId="{20B40D31-7C01-4622-B56A-7A5C5ECD2AAA}" type="presParOf" srcId="{D85F0482-B22C-4B59-AF4B-FA01DDFAA91B}" destId="{CDBFE5DD-B55B-4802-8E1D-E789878CA64A}" srcOrd="0" destOrd="0" presId="urn:microsoft.com/office/officeart/2005/8/layout/hProcess4"/>
    <dgm:cxn modelId="{2FCCB44D-A6CE-4F26-811C-A3DA635CC394}" type="presParOf" srcId="{D85F0482-B22C-4B59-AF4B-FA01DDFAA91B}" destId="{5EEA9B24-F727-46E5-815E-CC7C897EB499}" srcOrd="1" destOrd="0" presId="urn:microsoft.com/office/officeart/2005/8/layout/hProcess4"/>
    <dgm:cxn modelId="{3630E5BB-A600-4B14-95D7-16C37E38CFC6}" type="presParOf" srcId="{D85F0482-B22C-4B59-AF4B-FA01DDFAA91B}" destId="{3C2A29CE-17D0-407B-908A-D04F9C25FDF2}" srcOrd="2" destOrd="0" presId="urn:microsoft.com/office/officeart/2005/8/layout/hProcess4"/>
    <dgm:cxn modelId="{D307A954-93CC-40CF-A7BC-93CE57FE0B3F}" type="presParOf" srcId="{D85F0482-B22C-4B59-AF4B-FA01DDFAA91B}" destId="{480E2181-D7F1-4A8F-ACD9-D5D0F52D83E9}" srcOrd="3" destOrd="0" presId="urn:microsoft.com/office/officeart/2005/8/layout/hProcess4"/>
    <dgm:cxn modelId="{EF487A53-6ECF-4FCB-BEDF-F9D797933FBF}" type="presParOf" srcId="{D85F0482-B22C-4B59-AF4B-FA01DDFAA91B}" destId="{5E7FA4EF-B46A-40FB-8AC1-83F845C7132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6C2181-6F46-4C5C-81AD-4CCDD1B33576}" type="doc">
      <dgm:prSet loTypeId="urn:microsoft.com/office/officeart/2005/8/layout/radial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658CA1-276A-4646-8823-B665A85CD0E5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愿景、使命和价值观是回答企业战略中最高层次的理念问题</a:t>
          </a:r>
          <a:endParaRPr lang="zh-CN" altLang="en-US" sz="1800" dirty="0">
            <a:solidFill>
              <a:srgbClr val="FFFF00"/>
            </a:solidFill>
          </a:endParaRPr>
        </a:p>
      </dgm:t>
    </dgm:pt>
    <dgm:pt modelId="{7B93C2C3-AA00-402A-B677-2514B0E65F6B}" cxnId="{2BA65B4F-E30D-45DD-A35D-0154B6A22470}" type="parTrans">
      <dgm:prSet/>
      <dgm:spPr/>
      <dgm:t>
        <a:bodyPr/>
        <a:lstStyle/>
        <a:p>
          <a:endParaRPr lang="zh-CN" altLang="en-US"/>
        </a:p>
      </dgm:t>
    </dgm:pt>
    <dgm:pt modelId="{F9363AFA-3CAD-4F02-8B6C-3E8BA876B113}" cxnId="{2BA65B4F-E30D-45DD-A35D-0154B6A22470}" type="sibTrans">
      <dgm:prSet/>
      <dgm:spPr/>
      <dgm:t>
        <a:bodyPr/>
        <a:lstStyle/>
        <a:p>
          <a:endParaRPr lang="zh-CN" altLang="en-US"/>
        </a:p>
      </dgm:t>
    </dgm:pt>
    <dgm:pt modelId="{64293895-D643-4F43-972C-B9CEE23A4907}">
      <dgm:prSet phldrT="[文本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 sz="2400" b="1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AEE3D1-C949-40CC-B2F5-5042E7CA8B9C}" cxnId="{9CCB83CC-4E6F-48A6-AFF4-F9955EF6B79A}" type="parTrans">
      <dgm:prSet/>
      <dgm:spPr/>
      <dgm:t>
        <a:bodyPr/>
        <a:lstStyle/>
        <a:p>
          <a:endParaRPr lang="zh-CN" altLang="en-US"/>
        </a:p>
      </dgm:t>
    </dgm:pt>
    <dgm:pt modelId="{7930E2AD-B736-4963-AB50-C6CA515A2ED6}" cxnId="{9CCB83CC-4E6F-48A6-AFF4-F9955EF6B79A}" type="sibTrans">
      <dgm:prSet/>
      <dgm:spPr/>
      <dgm:t>
        <a:bodyPr/>
        <a:lstStyle/>
        <a:p>
          <a:endParaRPr lang="zh-CN" altLang="en-US"/>
        </a:p>
      </dgm:t>
    </dgm:pt>
    <dgm:pt modelId="{6C6B2CFA-168B-4EDD-9988-391ED70C4DA6}">
      <dgm:prSet phldrT="[文本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 sz="2400" b="1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083FA5-C3A6-449A-8186-EDF254D16550}" cxnId="{82C31BEE-6813-4437-9D97-9EB0EE59A699}" type="parTrans">
      <dgm:prSet/>
      <dgm:spPr/>
      <dgm:t>
        <a:bodyPr/>
        <a:lstStyle/>
        <a:p>
          <a:endParaRPr lang="zh-CN" altLang="en-US"/>
        </a:p>
      </dgm:t>
    </dgm:pt>
    <dgm:pt modelId="{9839C8D8-BDD2-42A3-AE97-D0F606587BB2}" cxnId="{82C31BEE-6813-4437-9D97-9EB0EE59A699}" type="sibTrans">
      <dgm:prSet/>
      <dgm:spPr/>
      <dgm:t>
        <a:bodyPr/>
        <a:lstStyle/>
        <a:p>
          <a:endParaRPr lang="zh-CN" altLang="en-US"/>
        </a:p>
      </dgm:t>
    </dgm:pt>
    <dgm:pt modelId="{C6703DD6-3C53-4B23-979A-DCED2707DAA8}">
      <dgm:prSet phldrT="[文本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 altLang="zh-CN" sz="2400" b="1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867558-7671-465A-A272-4B58DEE0E4A8}" cxnId="{8806A0AE-D8F6-4C15-957F-1F0C59FA2487}" type="parTrans">
      <dgm:prSet/>
      <dgm:spPr/>
      <dgm:t>
        <a:bodyPr/>
        <a:lstStyle/>
        <a:p>
          <a:endParaRPr lang="zh-CN" altLang="en-US"/>
        </a:p>
      </dgm:t>
    </dgm:pt>
    <dgm:pt modelId="{0E47E4D3-6ED5-4CB5-A088-BB68A4356C11}" cxnId="{8806A0AE-D8F6-4C15-957F-1F0C59FA2487}" type="sibTrans">
      <dgm:prSet/>
      <dgm:spPr/>
      <dgm:t>
        <a:bodyPr/>
        <a:lstStyle/>
        <a:p>
          <a:endParaRPr lang="zh-CN" altLang="en-US"/>
        </a:p>
      </dgm:t>
    </dgm:pt>
    <dgm:pt modelId="{7F1AFBCA-2030-4599-BB84-D4F9542E913E}">
      <dgm:prSet/>
      <dgm:spPr/>
      <dgm:t>
        <a:bodyPr/>
        <a:lstStyle/>
        <a:p>
          <a:endParaRPr lang="zh-CN" altLang="en-US"/>
        </a:p>
      </dgm:t>
    </dgm:pt>
    <dgm:pt modelId="{64795ABA-5F67-40F1-AA30-088DAAFE7068}" cxnId="{5BEE884B-A86A-4959-AE56-216DCC135F8D}" type="parTrans">
      <dgm:prSet/>
      <dgm:spPr/>
      <dgm:t>
        <a:bodyPr/>
        <a:lstStyle/>
        <a:p>
          <a:endParaRPr lang="zh-CN" altLang="en-US"/>
        </a:p>
      </dgm:t>
    </dgm:pt>
    <dgm:pt modelId="{41FD420B-6A7C-4CE9-9390-8FCFB82FF205}" cxnId="{5BEE884B-A86A-4959-AE56-216DCC135F8D}" type="sibTrans">
      <dgm:prSet/>
      <dgm:spPr/>
      <dgm:t>
        <a:bodyPr/>
        <a:lstStyle/>
        <a:p>
          <a:endParaRPr lang="zh-CN" altLang="en-US"/>
        </a:p>
      </dgm:t>
    </dgm:pt>
    <dgm:pt modelId="{42DB1633-65E0-419E-8DF7-E32154F19D69}">
      <dgm:prSet/>
      <dgm:spPr/>
      <dgm:t>
        <a:bodyPr/>
        <a:lstStyle/>
        <a:p>
          <a:endParaRPr lang="zh-CN" altLang="en-US"/>
        </a:p>
      </dgm:t>
    </dgm:pt>
    <dgm:pt modelId="{D48FCFD7-1E2F-4B2E-912E-757971D2C12A}" cxnId="{616DBEDE-B747-4A56-ADB2-9D460B8BA67B}" type="parTrans">
      <dgm:prSet/>
      <dgm:spPr/>
      <dgm:t>
        <a:bodyPr/>
        <a:lstStyle/>
        <a:p>
          <a:endParaRPr lang="zh-CN" altLang="en-US"/>
        </a:p>
      </dgm:t>
    </dgm:pt>
    <dgm:pt modelId="{CCB2D4F2-1983-4D3C-AFB8-97DA82C57E74}" cxnId="{616DBEDE-B747-4A56-ADB2-9D460B8BA67B}" type="sibTrans">
      <dgm:prSet/>
      <dgm:spPr/>
      <dgm:t>
        <a:bodyPr/>
        <a:lstStyle/>
        <a:p>
          <a:endParaRPr lang="zh-CN" altLang="en-US"/>
        </a:p>
      </dgm:t>
    </dgm:pt>
    <dgm:pt modelId="{D349840E-465F-42D8-86BF-953D08ABBE4C}" type="pres">
      <dgm:prSet presAssocID="{E86C2181-6F46-4C5C-81AD-4CCDD1B3357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3CD768-C25E-4CBD-8817-B736FC7D870A}" type="pres">
      <dgm:prSet presAssocID="{E86C2181-6F46-4C5C-81AD-4CCDD1B33576}" presName="radial" presStyleCnt="0">
        <dgm:presLayoutVars>
          <dgm:animLvl val="ctr"/>
        </dgm:presLayoutVars>
      </dgm:prSet>
      <dgm:spPr/>
    </dgm:pt>
    <dgm:pt modelId="{E4020CE0-1D68-451C-ADE6-BA52E23882A1}" type="pres">
      <dgm:prSet presAssocID="{9C658CA1-276A-4646-8823-B665A85CD0E5}" presName="centerShape" presStyleLbl="vennNode1" presStyleIdx="0" presStyleCnt="4" custScaleX="105739" custScaleY="74177"/>
      <dgm:spPr/>
      <dgm:t>
        <a:bodyPr/>
        <a:lstStyle/>
        <a:p>
          <a:endParaRPr lang="zh-CN" altLang="en-US"/>
        </a:p>
      </dgm:t>
    </dgm:pt>
    <dgm:pt modelId="{4EA401DF-E78E-40A3-991E-A4B912D3B8FE}" type="pres">
      <dgm:prSet presAssocID="{64293895-D643-4F43-972C-B9CEE23A4907}" presName="node" presStyleLbl="vennNode1" presStyleIdx="1" presStyleCnt="4" custScaleX="149138" custRadScaleRad="85150" custRadScaleInc="-18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755CD1-C968-4559-B753-B1F6502D3B90}" type="pres">
      <dgm:prSet presAssocID="{6C6B2CFA-168B-4EDD-9988-391ED70C4DA6}" presName="node" presStyleLbl="vennNode1" presStyleIdx="2" presStyleCnt="4" custScaleX="149138" custRadScaleRad="113370" custRadScaleInc="-10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8BD354-EA67-472F-AAAB-D78C4448AA0D}" type="pres">
      <dgm:prSet presAssocID="{C6703DD6-3C53-4B23-979A-DCED2707DAA8}" presName="node" presStyleLbl="vennNode1" presStyleIdx="3" presStyleCnt="4" custScaleX="149138" custRadScaleRad="113370" custRadScaleInc="10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CB83CC-4E6F-48A6-AFF4-F9955EF6B79A}" srcId="{9C658CA1-276A-4646-8823-B665A85CD0E5}" destId="{64293895-D643-4F43-972C-B9CEE23A4907}" srcOrd="0" destOrd="0" parTransId="{C7AEE3D1-C949-40CC-B2F5-5042E7CA8B9C}" sibTransId="{7930E2AD-B736-4963-AB50-C6CA515A2ED6}"/>
    <dgm:cxn modelId="{5BEE884B-A86A-4959-AE56-216DCC135F8D}" srcId="{E86C2181-6F46-4C5C-81AD-4CCDD1B33576}" destId="{7F1AFBCA-2030-4599-BB84-D4F9542E913E}" srcOrd="1" destOrd="0" parTransId="{64795ABA-5F67-40F1-AA30-088DAAFE7068}" sibTransId="{41FD420B-6A7C-4CE9-9390-8FCFB82FF205}"/>
    <dgm:cxn modelId="{91AACE24-31A4-40DF-A8F4-3B0126172F9F}" type="presOf" srcId="{C6703DD6-3C53-4B23-979A-DCED2707DAA8}" destId="{388BD354-EA67-472F-AAAB-D78C4448AA0D}" srcOrd="0" destOrd="0" presId="urn:microsoft.com/office/officeart/2005/8/layout/radial3"/>
    <dgm:cxn modelId="{82C31BEE-6813-4437-9D97-9EB0EE59A699}" srcId="{9C658CA1-276A-4646-8823-B665A85CD0E5}" destId="{6C6B2CFA-168B-4EDD-9988-391ED70C4DA6}" srcOrd="1" destOrd="0" parTransId="{2A083FA5-C3A6-449A-8186-EDF254D16550}" sibTransId="{9839C8D8-BDD2-42A3-AE97-D0F606587BB2}"/>
    <dgm:cxn modelId="{8806A0AE-D8F6-4C15-957F-1F0C59FA2487}" srcId="{9C658CA1-276A-4646-8823-B665A85CD0E5}" destId="{C6703DD6-3C53-4B23-979A-DCED2707DAA8}" srcOrd="2" destOrd="0" parTransId="{EB867558-7671-465A-A272-4B58DEE0E4A8}" sibTransId="{0E47E4D3-6ED5-4CB5-A088-BB68A4356C11}"/>
    <dgm:cxn modelId="{8AB0CBDB-DD28-4441-B761-3FF70E3B3B91}" type="presOf" srcId="{64293895-D643-4F43-972C-B9CEE23A4907}" destId="{4EA401DF-E78E-40A3-991E-A4B912D3B8FE}" srcOrd="0" destOrd="0" presId="urn:microsoft.com/office/officeart/2005/8/layout/radial3"/>
    <dgm:cxn modelId="{139C4A13-E542-4F40-902C-DBCC6907E930}" type="presOf" srcId="{6C6B2CFA-168B-4EDD-9988-391ED70C4DA6}" destId="{22755CD1-C968-4559-B753-B1F6502D3B90}" srcOrd="0" destOrd="0" presId="urn:microsoft.com/office/officeart/2005/8/layout/radial3"/>
    <dgm:cxn modelId="{787328DA-B98E-48AA-B50E-0C8A371E8B07}" type="presOf" srcId="{9C658CA1-276A-4646-8823-B665A85CD0E5}" destId="{E4020CE0-1D68-451C-ADE6-BA52E23882A1}" srcOrd="0" destOrd="0" presId="urn:microsoft.com/office/officeart/2005/8/layout/radial3"/>
    <dgm:cxn modelId="{616DBEDE-B747-4A56-ADB2-9D460B8BA67B}" srcId="{E86C2181-6F46-4C5C-81AD-4CCDD1B33576}" destId="{42DB1633-65E0-419E-8DF7-E32154F19D69}" srcOrd="2" destOrd="0" parTransId="{D48FCFD7-1E2F-4B2E-912E-757971D2C12A}" sibTransId="{CCB2D4F2-1983-4D3C-AFB8-97DA82C57E74}"/>
    <dgm:cxn modelId="{2BA65B4F-E30D-45DD-A35D-0154B6A22470}" srcId="{E86C2181-6F46-4C5C-81AD-4CCDD1B33576}" destId="{9C658CA1-276A-4646-8823-B665A85CD0E5}" srcOrd="0" destOrd="0" parTransId="{7B93C2C3-AA00-402A-B677-2514B0E65F6B}" sibTransId="{F9363AFA-3CAD-4F02-8B6C-3E8BA876B113}"/>
    <dgm:cxn modelId="{7CE8CFAF-D9B9-4A20-A98D-EC7B30CDF91D}" type="presOf" srcId="{E86C2181-6F46-4C5C-81AD-4CCDD1B33576}" destId="{D349840E-465F-42D8-86BF-953D08ABBE4C}" srcOrd="0" destOrd="0" presId="urn:microsoft.com/office/officeart/2005/8/layout/radial3"/>
    <dgm:cxn modelId="{D6C96A09-299B-45F4-84C8-98CF1BBDA1E8}" type="presParOf" srcId="{D349840E-465F-42D8-86BF-953D08ABBE4C}" destId="{783CD768-C25E-4CBD-8817-B736FC7D870A}" srcOrd="0" destOrd="0" presId="urn:microsoft.com/office/officeart/2005/8/layout/radial3"/>
    <dgm:cxn modelId="{FC65ED1D-FA8D-4646-916F-0957198E85E7}" type="presParOf" srcId="{783CD768-C25E-4CBD-8817-B736FC7D870A}" destId="{E4020CE0-1D68-451C-ADE6-BA52E23882A1}" srcOrd="0" destOrd="0" presId="urn:microsoft.com/office/officeart/2005/8/layout/radial3"/>
    <dgm:cxn modelId="{8A30F99F-89F1-4266-A3D9-3FCD0DD9123F}" type="presParOf" srcId="{783CD768-C25E-4CBD-8817-B736FC7D870A}" destId="{4EA401DF-E78E-40A3-991E-A4B912D3B8FE}" srcOrd="1" destOrd="0" presId="urn:microsoft.com/office/officeart/2005/8/layout/radial3"/>
    <dgm:cxn modelId="{2744C9FC-5597-4C75-BCFB-19E576E29482}" type="presParOf" srcId="{783CD768-C25E-4CBD-8817-B736FC7D870A}" destId="{22755CD1-C968-4559-B753-B1F6502D3B90}" srcOrd="2" destOrd="0" presId="urn:microsoft.com/office/officeart/2005/8/layout/radial3"/>
    <dgm:cxn modelId="{A73826D6-48C2-4B77-9AB4-8FAE5CD62957}" type="presParOf" srcId="{783CD768-C25E-4CBD-8817-B736FC7D870A}" destId="{388BD354-EA67-472F-AAAB-D78C4448AA0D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1623E8-2755-4E32-A41E-38B4388ECDFC}" type="doc">
      <dgm:prSet loTypeId="urn:microsoft.com/office/officeart/2005/8/layout/pyramid1" loCatId="pyramid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B61A94FC-B997-44EF-93C7-5A60EEC9B4A7}">
      <dgm:prSet phldrT="[文本]" custT="1"/>
      <dgm:spPr/>
      <dgm:t>
        <a:bodyPr/>
        <a:lstStyle/>
        <a:p>
          <a:r>
            <a:rPr lang="zh-CN" altLang="en-US" sz="18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企业精神</a:t>
          </a:r>
          <a:r>
            <a:rPr lang="en-US" altLang="zh-CN" sz="18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8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8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核心价值观</a:t>
          </a:r>
          <a:endParaRPr lang="zh-CN" altLang="en-US" sz="1800" b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F201E9-B76F-4CC6-8F3E-73D0F5A8E06E}" cxnId="{A8A1B3B2-1414-4DD5-AE19-F24A7F912096}" type="par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A72DA4-ACCD-4BAD-BAB4-D76CB8AF8D05}" cxnId="{A8A1B3B2-1414-4DD5-AE19-F24A7F912096}" type="sib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EE423F-9965-4F4E-A82C-4B55E0D173B6}">
      <dgm:prSet phldrT="[文本]" custT="1"/>
      <dgm:spPr/>
      <dgm:t>
        <a:bodyPr/>
        <a:lstStyle/>
        <a:p>
          <a:r>
            <a:rPr lang="zh-CN" altLang="en-US" sz="18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经营、管理、品牌、人才理念</a:t>
          </a:r>
          <a:endParaRPr lang="zh-CN" altLang="en-US" sz="1800" b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9E3641-0F6B-49CC-9873-0DF791BAF63F}" cxnId="{FFA38AA8-E687-4656-8FDA-717A7B1FF21B}" type="par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4E5D02-F2F4-4C59-A4D6-93487DC4BB77}" cxnId="{FFA38AA8-E687-4656-8FDA-717A7B1FF21B}" type="sib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778725-6D9D-4CF8-8BB6-FF98C298C80D}">
      <dgm:prSet phldrT="[文本]" custT="1"/>
      <dgm:spPr/>
      <dgm:t>
        <a:bodyPr/>
        <a:lstStyle/>
        <a:p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8E029-B949-4D86-A62B-346235C1CE0B}" cxnId="{5A22DFCB-39BD-437D-8117-39B11252680F}" type="sib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FA4F9F-FE3F-4A1F-9B2E-E55C0FE3816A}" cxnId="{5A22DFCB-39BD-437D-8117-39B11252680F}" type="parTrans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A9AD4A-EE77-4AE0-9D4D-F78443E8DDA9}" type="pres">
      <dgm:prSet presAssocID="{A51623E8-2755-4E32-A41E-38B4388ECD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F0FED4-BCCD-4885-9132-67EC53E39AD5}" type="pres">
      <dgm:prSet presAssocID="{8C778725-6D9D-4CF8-8BB6-FF98C298C80D}" presName="Name8" presStyleCnt="0"/>
      <dgm:spPr/>
    </dgm:pt>
    <dgm:pt modelId="{34902BC3-7C80-462A-91E5-6443D96B8E06}" type="pres">
      <dgm:prSet presAssocID="{8C778725-6D9D-4CF8-8BB6-FF98C298C80D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7D14B5-F297-4A7D-A4D5-06E4BCAB7CBB}" type="pres">
      <dgm:prSet presAssocID="{8C778725-6D9D-4CF8-8BB6-FF98C298C80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F2C1CE-46B4-43E7-AF02-F0CBE6E21709}" type="pres">
      <dgm:prSet presAssocID="{B61A94FC-B997-44EF-93C7-5A60EEC9B4A7}" presName="Name8" presStyleCnt="0"/>
      <dgm:spPr/>
    </dgm:pt>
    <dgm:pt modelId="{E311CF92-182B-46C0-872D-12B3641639DC}" type="pres">
      <dgm:prSet presAssocID="{B61A94FC-B997-44EF-93C7-5A60EEC9B4A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FD0D38-4243-42E6-B4D4-ADBB313E114D}" type="pres">
      <dgm:prSet presAssocID="{B61A94FC-B997-44EF-93C7-5A60EEC9B4A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CB583A-E553-490F-B802-DD010B63C384}" type="pres">
      <dgm:prSet presAssocID="{BBEE423F-9965-4F4E-A82C-4B55E0D173B6}" presName="Name8" presStyleCnt="0"/>
      <dgm:spPr/>
    </dgm:pt>
    <dgm:pt modelId="{4AFDD01E-F482-4F5F-9FEB-295364622049}" type="pres">
      <dgm:prSet presAssocID="{BBEE423F-9965-4F4E-A82C-4B55E0D173B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1E7EFA-59E8-4DE1-A035-FD6A63DC3C01}" type="pres">
      <dgm:prSet presAssocID="{BBEE423F-9965-4F4E-A82C-4B55E0D173B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22DFCB-39BD-437D-8117-39B11252680F}" srcId="{A51623E8-2755-4E32-A41E-38B4388ECDFC}" destId="{8C778725-6D9D-4CF8-8BB6-FF98C298C80D}" srcOrd="0" destOrd="0" parTransId="{3EFA4F9F-FE3F-4A1F-9B2E-E55C0FE3816A}" sibTransId="{ADD8E029-B949-4D86-A62B-346235C1CE0B}"/>
    <dgm:cxn modelId="{2B78CFAD-B7CD-40E3-8A14-F1AD04CF9EC2}" type="presOf" srcId="{B61A94FC-B997-44EF-93C7-5A60EEC9B4A7}" destId="{E311CF92-182B-46C0-872D-12B3641639DC}" srcOrd="0" destOrd="0" presId="urn:microsoft.com/office/officeart/2005/8/layout/pyramid1"/>
    <dgm:cxn modelId="{37B1CB21-A723-4C50-81D8-99A366C60E53}" type="presOf" srcId="{8C778725-6D9D-4CF8-8BB6-FF98C298C80D}" destId="{34902BC3-7C80-462A-91E5-6443D96B8E06}" srcOrd="0" destOrd="0" presId="urn:microsoft.com/office/officeart/2005/8/layout/pyramid1"/>
    <dgm:cxn modelId="{0A18D5DF-29D2-4B43-990D-084C8B54C9AE}" type="presOf" srcId="{BBEE423F-9965-4F4E-A82C-4B55E0D173B6}" destId="{4AFDD01E-F482-4F5F-9FEB-295364622049}" srcOrd="0" destOrd="0" presId="urn:microsoft.com/office/officeart/2005/8/layout/pyramid1"/>
    <dgm:cxn modelId="{A8A1B3B2-1414-4DD5-AE19-F24A7F912096}" srcId="{A51623E8-2755-4E32-A41E-38B4388ECDFC}" destId="{B61A94FC-B997-44EF-93C7-5A60EEC9B4A7}" srcOrd="1" destOrd="0" parTransId="{84F201E9-B76F-4CC6-8F3E-73D0F5A8E06E}" sibTransId="{D3A72DA4-ACCD-4BAD-BAB4-D76CB8AF8D05}"/>
    <dgm:cxn modelId="{EA957B03-FEE0-4224-B3C7-CF967E4B84FA}" type="presOf" srcId="{BBEE423F-9965-4F4E-A82C-4B55E0D173B6}" destId="{7F1E7EFA-59E8-4DE1-A035-FD6A63DC3C01}" srcOrd="1" destOrd="0" presId="urn:microsoft.com/office/officeart/2005/8/layout/pyramid1"/>
    <dgm:cxn modelId="{FFA38AA8-E687-4656-8FDA-717A7B1FF21B}" srcId="{A51623E8-2755-4E32-A41E-38B4388ECDFC}" destId="{BBEE423F-9965-4F4E-A82C-4B55E0D173B6}" srcOrd="2" destOrd="0" parTransId="{7D9E3641-0F6B-49CC-9873-0DF791BAF63F}" sibTransId="{304E5D02-F2F4-4C59-A4D6-93487DC4BB77}"/>
    <dgm:cxn modelId="{2E4219F4-8368-4B0A-A8F9-9FE19D6A4A79}" type="presOf" srcId="{A51623E8-2755-4E32-A41E-38B4388ECDFC}" destId="{85A9AD4A-EE77-4AE0-9D4D-F78443E8DDA9}" srcOrd="0" destOrd="0" presId="urn:microsoft.com/office/officeart/2005/8/layout/pyramid1"/>
    <dgm:cxn modelId="{3F883471-6173-4186-B00D-58BCACCD45B0}" type="presOf" srcId="{B61A94FC-B997-44EF-93C7-5A60EEC9B4A7}" destId="{2FFD0D38-4243-42E6-B4D4-ADBB313E114D}" srcOrd="1" destOrd="0" presId="urn:microsoft.com/office/officeart/2005/8/layout/pyramid1"/>
    <dgm:cxn modelId="{B29C2DBA-D37F-4113-A4A8-E70F1B6AEC65}" type="presOf" srcId="{8C778725-6D9D-4CF8-8BB6-FF98C298C80D}" destId="{557D14B5-F297-4A7D-A4D5-06E4BCAB7CBB}" srcOrd="1" destOrd="0" presId="urn:microsoft.com/office/officeart/2005/8/layout/pyramid1"/>
    <dgm:cxn modelId="{8200FB2C-410B-4073-AA97-969833DC007C}" type="presParOf" srcId="{85A9AD4A-EE77-4AE0-9D4D-F78443E8DDA9}" destId="{3CF0FED4-BCCD-4885-9132-67EC53E39AD5}" srcOrd="0" destOrd="0" presId="urn:microsoft.com/office/officeart/2005/8/layout/pyramid1"/>
    <dgm:cxn modelId="{60077F34-974B-425E-917F-3D1FC9859906}" type="presParOf" srcId="{3CF0FED4-BCCD-4885-9132-67EC53E39AD5}" destId="{34902BC3-7C80-462A-91E5-6443D96B8E06}" srcOrd="0" destOrd="0" presId="urn:microsoft.com/office/officeart/2005/8/layout/pyramid1"/>
    <dgm:cxn modelId="{103B0CEF-C4EF-4736-BA4B-F0BCB2263959}" type="presParOf" srcId="{3CF0FED4-BCCD-4885-9132-67EC53E39AD5}" destId="{557D14B5-F297-4A7D-A4D5-06E4BCAB7CBB}" srcOrd="1" destOrd="0" presId="urn:microsoft.com/office/officeart/2005/8/layout/pyramid1"/>
    <dgm:cxn modelId="{258586AA-1928-4113-999E-6C97B0ABB499}" type="presParOf" srcId="{85A9AD4A-EE77-4AE0-9D4D-F78443E8DDA9}" destId="{FFF2C1CE-46B4-43E7-AF02-F0CBE6E21709}" srcOrd="1" destOrd="0" presId="urn:microsoft.com/office/officeart/2005/8/layout/pyramid1"/>
    <dgm:cxn modelId="{27CA6B6E-8E91-48CC-BFAB-784E6BFA5CA9}" type="presParOf" srcId="{FFF2C1CE-46B4-43E7-AF02-F0CBE6E21709}" destId="{E311CF92-182B-46C0-872D-12B3641639DC}" srcOrd="0" destOrd="0" presId="urn:microsoft.com/office/officeart/2005/8/layout/pyramid1"/>
    <dgm:cxn modelId="{13FF4EE8-1670-4CF3-9C09-EB6F3659CAB9}" type="presParOf" srcId="{FFF2C1CE-46B4-43E7-AF02-F0CBE6E21709}" destId="{2FFD0D38-4243-42E6-B4D4-ADBB313E114D}" srcOrd="1" destOrd="0" presId="urn:microsoft.com/office/officeart/2005/8/layout/pyramid1"/>
    <dgm:cxn modelId="{47E4A6A4-2A78-4905-9962-CFABC2CDD8CC}" type="presParOf" srcId="{85A9AD4A-EE77-4AE0-9D4D-F78443E8DDA9}" destId="{AACB583A-E553-490F-B802-DD010B63C384}" srcOrd="2" destOrd="0" presId="urn:microsoft.com/office/officeart/2005/8/layout/pyramid1"/>
    <dgm:cxn modelId="{FC783596-5BF9-47AF-9AC8-9366EC8437ED}" type="presParOf" srcId="{AACB583A-E553-490F-B802-DD010B63C384}" destId="{4AFDD01E-F482-4F5F-9FEB-295364622049}" srcOrd="0" destOrd="0" presId="urn:microsoft.com/office/officeart/2005/8/layout/pyramid1"/>
    <dgm:cxn modelId="{7529E16B-8224-43D4-BF63-29DDD7B5CDDF}" type="presParOf" srcId="{AACB583A-E553-490F-B802-DD010B63C384}" destId="{7F1E7EFA-59E8-4DE1-A035-FD6A63DC3C0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B199DE-3B8A-494D-814F-39ED764C3824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ECDFFB-4F94-45E2-915E-C33261C704C7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规范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018F91-A64C-43CD-9D56-4FEA6A7BE4AD}" cxnId="{EDDEFB10-08E8-4649-8677-D8FF1BD19FDC}" type="parTrans">
      <dgm:prSet/>
      <dgm:spPr/>
      <dgm:t>
        <a:bodyPr/>
        <a:lstStyle/>
        <a:p>
          <a:endParaRPr lang="zh-CN" altLang="en-US"/>
        </a:p>
      </dgm:t>
    </dgm:pt>
    <dgm:pt modelId="{0EE03385-B054-43BC-92B9-8DF6D5EE13A5}" cxnId="{EDDEFB10-08E8-4649-8677-D8FF1BD19FDC}" type="sibTrans">
      <dgm:prSet/>
      <dgm:spPr/>
      <dgm:t>
        <a:bodyPr/>
        <a:lstStyle/>
        <a:p>
          <a:endParaRPr lang="zh-CN" altLang="en-US"/>
        </a:p>
      </dgm:t>
    </dgm:pt>
    <dgm:pt modelId="{136C01C2-9326-4B85-B913-BC8789C8195E}">
      <dgm:prSet phldrT="[文本]"/>
      <dgm:spPr/>
      <dgm:t>
        <a:bodyPr/>
        <a:lstStyle/>
        <a:p>
          <a:endParaRPr lang="zh-CN" altLang="en-US" dirty="0"/>
        </a:p>
      </dgm:t>
    </dgm:pt>
    <dgm:pt modelId="{D2727AB6-C597-4304-96EB-CB1CD9B467F8}" cxnId="{C3AA6F7C-CDBF-451E-AC87-84F44C60981B}" type="parTrans">
      <dgm:prSet/>
      <dgm:spPr/>
      <dgm:t>
        <a:bodyPr/>
        <a:lstStyle/>
        <a:p>
          <a:endParaRPr lang="zh-CN" altLang="en-US"/>
        </a:p>
      </dgm:t>
    </dgm:pt>
    <dgm:pt modelId="{9508A13B-AD46-4568-8984-0C985F6F686B}" cxnId="{C3AA6F7C-CDBF-451E-AC87-84F44C60981B}" type="sibTrans">
      <dgm:prSet/>
      <dgm:spPr/>
      <dgm:t>
        <a:bodyPr/>
        <a:lstStyle/>
        <a:p>
          <a:endParaRPr lang="zh-CN" altLang="en-US"/>
        </a:p>
      </dgm:t>
    </dgm:pt>
    <dgm:pt modelId="{1CCE639B-E298-4672-B71A-1CB2B1B4CE40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协作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06E087-8998-403F-BA57-290B145B49E8}" cxnId="{E1949C73-461E-4659-AC0C-4DB912F3DDD1}" type="parTrans">
      <dgm:prSet/>
      <dgm:spPr/>
      <dgm:t>
        <a:bodyPr/>
        <a:lstStyle/>
        <a:p>
          <a:endParaRPr lang="zh-CN" altLang="en-US"/>
        </a:p>
      </dgm:t>
    </dgm:pt>
    <dgm:pt modelId="{ECEA7AF5-0572-4109-89B3-3A2B574F7FB1}" cxnId="{E1949C73-461E-4659-AC0C-4DB912F3DDD1}" type="sibTrans">
      <dgm:prSet/>
      <dgm:spPr/>
      <dgm:t>
        <a:bodyPr/>
        <a:lstStyle/>
        <a:p>
          <a:endParaRPr lang="zh-CN" altLang="en-US"/>
        </a:p>
      </dgm:t>
    </dgm:pt>
    <dgm:pt modelId="{E3CBF033-BD66-4993-9246-26F585802011}">
      <dgm:prSet phldrT="[文本]"/>
      <dgm:spPr/>
      <dgm:t>
        <a:bodyPr/>
        <a:lstStyle/>
        <a:p>
          <a:endParaRPr lang="zh-CN" altLang="en-US" dirty="0"/>
        </a:p>
      </dgm:t>
    </dgm:pt>
    <dgm:pt modelId="{84F85EDD-DE05-44CC-8E28-41D61A0B8367}" cxnId="{87161030-F291-491D-83BB-A2C44BB68F25}" type="parTrans">
      <dgm:prSet/>
      <dgm:spPr/>
      <dgm:t>
        <a:bodyPr/>
        <a:lstStyle/>
        <a:p>
          <a:endParaRPr lang="zh-CN" altLang="en-US"/>
        </a:p>
      </dgm:t>
    </dgm:pt>
    <dgm:pt modelId="{AFDF3EE2-937B-4CCB-8AB2-3F34BCAEF92A}" cxnId="{87161030-F291-491D-83BB-A2C44BB68F25}" type="sibTrans">
      <dgm:prSet/>
      <dgm:spPr/>
      <dgm:t>
        <a:bodyPr/>
        <a:lstStyle/>
        <a:p>
          <a:endParaRPr lang="zh-CN" altLang="en-US"/>
        </a:p>
      </dgm:t>
    </dgm:pt>
    <dgm:pt modelId="{3D089282-9BC0-4AF7-AAAE-04D7D44E59E9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分享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9668F1-AE0A-449D-B30A-606E3120281C}" cxnId="{F7A05E1D-D6B2-49ED-BCD2-623FCCCA9077}" type="parTrans">
      <dgm:prSet/>
      <dgm:spPr/>
      <dgm:t>
        <a:bodyPr/>
        <a:lstStyle/>
        <a:p>
          <a:endParaRPr lang="zh-CN" altLang="en-US"/>
        </a:p>
      </dgm:t>
    </dgm:pt>
    <dgm:pt modelId="{BF701D3E-FF73-4067-82AE-16603D6C219C}" cxnId="{F7A05E1D-D6B2-49ED-BCD2-623FCCCA9077}" type="sibTrans">
      <dgm:prSet/>
      <dgm:spPr/>
      <dgm:t>
        <a:bodyPr/>
        <a:lstStyle/>
        <a:p>
          <a:endParaRPr lang="zh-CN" altLang="en-US"/>
        </a:p>
      </dgm:t>
    </dgm:pt>
    <dgm:pt modelId="{6D5A9A14-2437-48DD-B639-FAA476D12A0A}">
      <dgm:prSet phldrT="[文本]"/>
      <dgm:spPr/>
      <dgm:t>
        <a:bodyPr/>
        <a:lstStyle/>
        <a:p>
          <a:endParaRPr lang="zh-CN" altLang="en-US" dirty="0"/>
        </a:p>
      </dgm:t>
    </dgm:pt>
    <dgm:pt modelId="{52116CFC-E728-4532-B73A-0E875F0E5C1B}" cxnId="{3991F5D9-65E4-48CE-8D29-70AED81729FB}" type="parTrans">
      <dgm:prSet/>
      <dgm:spPr/>
      <dgm:t>
        <a:bodyPr/>
        <a:lstStyle/>
        <a:p>
          <a:endParaRPr lang="zh-CN" altLang="en-US"/>
        </a:p>
      </dgm:t>
    </dgm:pt>
    <dgm:pt modelId="{AA3D4303-306B-449C-A891-A58C57AC683D}" cxnId="{3991F5D9-65E4-48CE-8D29-70AED81729FB}" type="sibTrans">
      <dgm:prSet/>
      <dgm:spPr/>
      <dgm:t>
        <a:bodyPr/>
        <a:lstStyle/>
        <a:p>
          <a:endParaRPr lang="zh-CN" altLang="en-US"/>
        </a:p>
      </dgm:t>
    </dgm:pt>
    <dgm:pt modelId="{0FB024A7-BC8E-491F-ABC2-4CB002633E8B}" type="pres">
      <dgm:prSet presAssocID="{07B199DE-3B8A-494D-814F-39ED764C3824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45AF236-B9FF-43AD-9ACB-E68038021C4E}" type="pres">
      <dgm:prSet presAssocID="{07B199DE-3B8A-494D-814F-39ED764C3824}" presName="cycle" presStyleCnt="0"/>
      <dgm:spPr/>
    </dgm:pt>
    <dgm:pt modelId="{FC59A5AA-C94E-4D9E-B058-500FCB1EAAAE}" type="pres">
      <dgm:prSet presAssocID="{07B199DE-3B8A-494D-814F-39ED764C3824}" presName="centerShape" presStyleCnt="0"/>
      <dgm:spPr/>
    </dgm:pt>
    <dgm:pt modelId="{49C2C802-6C5D-4813-8D86-AF9EFEDCC122}" type="pres">
      <dgm:prSet presAssocID="{07B199DE-3B8A-494D-814F-39ED764C3824}" presName="connSite" presStyleLbl="node1" presStyleIdx="0" presStyleCnt="4"/>
      <dgm:spPr/>
    </dgm:pt>
    <dgm:pt modelId="{91CBE2A0-72D5-44D3-8DE8-FDFCE9974BAE}" type="pres">
      <dgm:prSet presAssocID="{07B199DE-3B8A-494D-814F-39ED764C3824}" presName="visible" presStyleLbl="node1" presStyleIdx="0" presStyleCnt="4"/>
      <dgm:spPr/>
    </dgm:pt>
    <dgm:pt modelId="{DCF8AB47-DFC6-48B1-BB9B-24B27FAF8E42}" type="pres">
      <dgm:prSet presAssocID="{72018F91-A64C-43CD-9D56-4FEA6A7BE4AD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13811CFE-B4B3-4ABC-8A14-0E0ECC3B3D07}" type="pres">
      <dgm:prSet presAssocID="{D6ECDFFB-4F94-45E2-915E-C33261C704C7}" presName="node" presStyleCnt="0"/>
      <dgm:spPr/>
    </dgm:pt>
    <dgm:pt modelId="{DD8DFB4C-3104-47CA-A60B-26503D093235}" type="pres">
      <dgm:prSet presAssocID="{D6ECDFFB-4F94-45E2-915E-C33261C704C7}" presName="parentNode" presStyleLbl="node1" presStyleIdx="1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8E6B9A-191D-42AD-A2C0-8BBE64D58FCB}" type="pres">
      <dgm:prSet presAssocID="{D6ECDFFB-4F94-45E2-915E-C33261C704C7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0CA0A-6EA5-4F16-BE6C-20F2CA91412B}" type="pres">
      <dgm:prSet presAssocID="{6706E087-8998-403F-BA57-290B145B49E8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73FFB577-0E54-422B-AEBE-29A390859FF8}" type="pres">
      <dgm:prSet presAssocID="{1CCE639B-E298-4672-B71A-1CB2B1B4CE40}" presName="node" presStyleCnt="0"/>
      <dgm:spPr/>
    </dgm:pt>
    <dgm:pt modelId="{3CFF8B88-81B0-4828-8B9F-12B2FF983C76}" type="pres">
      <dgm:prSet presAssocID="{1CCE639B-E298-4672-B71A-1CB2B1B4CE40}" presName="parentNode" presStyleLbl="node1" presStyleIdx="2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AD313-FD5C-4FD0-9617-C5AE303C80CB}" type="pres">
      <dgm:prSet presAssocID="{1CCE639B-E298-4672-B71A-1CB2B1B4CE40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84EAE8-A707-4EB2-A925-41177B1526E2}" type="pres">
      <dgm:prSet presAssocID="{4A9668F1-AE0A-449D-B30A-606E3120281C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550373A2-0098-494A-8498-1EF95183066E}" type="pres">
      <dgm:prSet presAssocID="{3D089282-9BC0-4AF7-AAAE-04D7D44E59E9}" presName="node" presStyleCnt="0"/>
      <dgm:spPr/>
    </dgm:pt>
    <dgm:pt modelId="{B2AAE362-CBE3-48F6-89A9-C2D7A244B73B}" type="pres">
      <dgm:prSet presAssocID="{3D089282-9BC0-4AF7-AAAE-04D7D44E59E9}" presName="parentNode" presStyleLbl="node1" presStyleIdx="3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F833F-6A5C-4B09-B4E6-A6FD700A723A}" type="pres">
      <dgm:prSet presAssocID="{3D089282-9BC0-4AF7-AAAE-04D7D44E59E9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1AE600B-D80A-4C98-B87A-FCE68450CC2B}" type="presOf" srcId="{1CCE639B-E298-4672-B71A-1CB2B1B4CE40}" destId="{3CFF8B88-81B0-4828-8B9F-12B2FF983C76}" srcOrd="0" destOrd="0" presId="urn:microsoft.com/office/officeart/2005/8/layout/radial2"/>
    <dgm:cxn modelId="{F4F856BE-8485-4076-90EA-A6D8D4554B78}" type="presOf" srcId="{D6ECDFFB-4F94-45E2-915E-C33261C704C7}" destId="{DD8DFB4C-3104-47CA-A60B-26503D093235}" srcOrd="0" destOrd="0" presId="urn:microsoft.com/office/officeart/2005/8/layout/radial2"/>
    <dgm:cxn modelId="{DC419DB9-5CA8-4C7A-8A03-78DEBD6F4150}" type="presOf" srcId="{4A9668F1-AE0A-449D-B30A-606E3120281C}" destId="{1B84EAE8-A707-4EB2-A925-41177B1526E2}" srcOrd="0" destOrd="0" presId="urn:microsoft.com/office/officeart/2005/8/layout/radial2"/>
    <dgm:cxn modelId="{56D9DF65-4ACD-435A-AD1E-37C30CD6536C}" type="presOf" srcId="{72018F91-A64C-43CD-9D56-4FEA6A7BE4AD}" destId="{DCF8AB47-DFC6-48B1-BB9B-24B27FAF8E42}" srcOrd="0" destOrd="0" presId="urn:microsoft.com/office/officeart/2005/8/layout/radial2"/>
    <dgm:cxn modelId="{F7A05E1D-D6B2-49ED-BCD2-623FCCCA9077}" srcId="{07B199DE-3B8A-494D-814F-39ED764C3824}" destId="{3D089282-9BC0-4AF7-AAAE-04D7D44E59E9}" srcOrd="2" destOrd="0" parTransId="{4A9668F1-AE0A-449D-B30A-606E3120281C}" sibTransId="{BF701D3E-FF73-4067-82AE-16603D6C219C}"/>
    <dgm:cxn modelId="{EDDEFB10-08E8-4649-8677-D8FF1BD19FDC}" srcId="{07B199DE-3B8A-494D-814F-39ED764C3824}" destId="{D6ECDFFB-4F94-45E2-915E-C33261C704C7}" srcOrd="0" destOrd="0" parTransId="{72018F91-A64C-43CD-9D56-4FEA6A7BE4AD}" sibTransId="{0EE03385-B054-43BC-92B9-8DF6D5EE13A5}"/>
    <dgm:cxn modelId="{5C505378-C11A-4203-A44F-3D1637A5B58D}" type="presOf" srcId="{3D089282-9BC0-4AF7-AAAE-04D7D44E59E9}" destId="{B2AAE362-CBE3-48F6-89A9-C2D7A244B73B}" srcOrd="0" destOrd="0" presId="urn:microsoft.com/office/officeart/2005/8/layout/radial2"/>
    <dgm:cxn modelId="{C3AA6F7C-CDBF-451E-AC87-84F44C60981B}" srcId="{D6ECDFFB-4F94-45E2-915E-C33261C704C7}" destId="{136C01C2-9326-4B85-B913-BC8789C8195E}" srcOrd="0" destOrd="0" parTransId="{D2727AB6-C597-4304-96EB-CB1CD9B467F8}" sibTransId="{9508A13B-AD46-4568-8984-0C985F6F686B}"/>
    <dgm:cxn modelId="{87161030-F291-491D-83BB-A2C44BB68F25}" srcId="{1CCE639B-E298-4672-B71A-1CB2B1B4CE40}" destId="{E3CBF033-BD66-4993-9246-26F585802011}" srcOrd="0" destOrd="0" parTransId="{84F85EDD-DE05-44CC-8E28-41D61A0B8367}" sibTransId="{AFDF3EE2-937B-4CCB-8AB2-3F34BCAEF92A}"/>
    <dgm:cxn modelId="{E1949C73-461E-4659-AC0C-4DB912F3DDD1}" srcId="{07B199DE-3B8A-494D-814F-39ED764C3824}" destId="{1CCE639B-E298-4672-B71A-1CB2B1B4CE40}" srcOrd="1" destOrd="0" parTransId="{6706E087-8998-403F-BA57-290B145B49E8}" sibTransId="{ECEA7AF5-0572-4109-89B3-3A2B574F7FB1}"/>
    <dgm:cxn modelId="{765CFD16-57A2-4732-B05F-54973BA93AE8}" type="presOf" srcId="{E3CBF033-BD66-4993-9246-26F585802011}" destId="{0E6AD313-FD5C-4FD0-9617-C5AE303C80CB}" srcOrd="0" destOrd="0" presId="urn:microsoft.com/office/officeart/2005/8/layout/radial2"/>
    <dgm:cxn modelId="{50148D58-FF0C-4A04-B33A-2259A90C20DF}" type="presOf" srcId="{6D5A9A14-2437-48DD-B639-FAA476D12A0A}" destId="{5EBF833F-6A5C-4B09-B4E6-A6FD700A723A}" srcOrd="0" destOrd="0" presId="urn:microsoft.com/office/officeart/2005/8/layout/radial2"/>
    <dgm:cxn modelId="{3991F5D9-65E4-48CE-8D29-70AED81729FB}" srcId="{3D089282-9BC0-4AF7-AAAE-04D7D44E59E9}" destId="{6D5A9A14-2437-48DD-B639-FAA476D12A0A}" srcOrd="0" destOrd="0" parTransId="{52116CFC-E728-4532-B73A-0E875F0E5C1B}" sibTransId="{AA3D4303-306B-449C-A891-A58C57AC683D}"/>
    <dgm:cxn modelId="{317F9B08-6BE9-4A5F-8242-129BC1539D64}" type="presOf" srcId="{07B199DE-3B8A-494D-814F-39ED764C3824}" destId="{0FB024A7-BC8E-491F-ABC2-4CB002633E8B}" srcOrd="0" destOrd="0" presId="urn:microsoft.com/office/officeart/2005/8/layout/radial2"/>
    <dgm:cxn modelId="{2CD02237-DDE4-481C-A7F4-68E68525E8BF}" type="presOf" srcId="{136C01C2-9326-4B85-B913-BC8789C8195E}" destId="{838E6B9A-191D-42AD-A2C0-8BBE64D58FCB}" srcOrd="0" destOrd="0" presId="urn:microsoft.com/office/officeart/2005/8/layout/radial2"/>
    <dgm:cxn modelId="{F36BC336-B861-4634-BA95-6A236264A383}" type="presOf" srcId="{6706E087-8998-403F-BA57-290B145B49E8}" destId="{3C10CA0A-6EA5-4F16-BE6C-20F2CA91412B}" srcOrd="0" destOrd="0" presId="urn:microsoft.com/office/officeart/2005/8/layout/radial2"/>
    <dgm:cxn modelId="{5D11B177-A512-4992-96B6-D3D86C325A07}" type="presParOf" srcId="{0FB024A7-BC8E-491F-ABC2-4CB002633E8B}" destId="{545AF236-B9FF-43AD-9ACB-E68038021C4E}" srcOrd="0" destOrd="0" presId="urn:microsoft.com/office/officeart/2005/8/layout/radial2"/>
    <dgm:cxn modelId="{CB8002E5-A233-44A5-B6C5-FAFBA3B0A5E0}" type="presParOf" srcId="{545AF236-B9FF-43AD-9ACB-E68038021C4E}" destId="{FC59A5AA-C94E-4D9E-B058-500FCB1EAAAE}" srcOrd="0" destOrd="0" presId="urn:microsoft.com/office/officeart/2005/8/layout/radial2"/>
    <dgm:cxn modelId="{FC07311F-67C9-4E0C-A869-FC771AFC7C23}" type="presParOf" srcId="{FC59A5AA-C94E-4D9E-B058-500FCB1EAAAE}" destId="{49C2C802-6C5D-4813-8D86-AF9EFEDCC122}" srcOrd="0" destOrd="0" presId="urn:microsoft.com/office/officeart/2005/8/layout/radial2"/>
    <dgm:cxn modelId="{124DA931-ADAA-4793-9F4D-61F96C15049D}" type="presParOf" srcId="{FC59A5AA-C94E-4D9E-B058-500FCB1EAAAE}" destId="{91CBE2A0-72D5-44D3-8DE8-FDFCE9974BAE}" srcOrd="1" destOrd="0" presId="urn:microsoft.com/office/officeart/2005/8/layout/radial2"/>
    <dgm:cxn modelId="{B0CFE82D-B225-4DDC-A4B5-62CAC72EA961}" type="presParOf" srcId="{545AF236-B9FF-43AD-9ACB-E68038021C4E}" destId="{DCF8AB47-DFC6-48B1-BB9B-24B27FAF8E42}" srcOrd="1" destOrd="0" presId="urn:microsoft.com/office/officeart/2005/8/layout/radial2"/>
    <dgm:cxn modelId="{B9EF3CE3-07A9-4AB4-A392-76735CDC47BB}" type="presParOf" srcId="{545AF236-B9FF-43AD-9ACB-E68038021C4E}" destId="{13811CFE-B4B3-4ABC-8A14-0E0ECC3B3D07}" srcOrd="2" destOrd="0" presId="urn:microsoft.com/office/officeart/2005/8/layout/radial2"/>
    <dgm:cxn modelId="{E812C680-B0BF-464C-8E35-A48E10E0D515}" type="presParOf" srcId="{13811CFE-B4B3-4ABC-8A14-0E0ECC3B3D07}" destId="{DD8DFB4C-3104-47CA-A60B-26503D093235}" srcOrd="0" destOrd="0" presId="urn:microsoft.com/office/officeart/2005/8/layout/radial2"/>
    <dgm:cxn modelId="{4FE1D32E-7C48-4C01-8180-60EB39F1B919}" type="presParOf" srcId="{13811CFE-B4B3-4ABC-8A14-0E0ECC3B3D07}" destId="{838E6B9A-191D-42AD-A2C0-8BBE64D58FCB}" srcOrd="1" destOrd="0" presId="urn:microsoft.com/office/officeart/2005/8/layout/radial2"/>
    <dgm:cxn modelId="{CAAC4EF2-61EC-4BA7-BA8B-5E4C5C09BB3E}" type="presParOf" srcId="{545AF236-B9FF-43AD-9ACB-E68038021C4E}" destId="{3C10CA0A-6EA5-4F16-BE6C-20F2CA91412B}" srcOrd="3" destOrd="0" presId="urn:microsoft.com/office/officeart/2005/8/layout/radial2"/>
    <dgm:cxn modelId="{7860488D-EF3C-40C1-B113-131A306D6A0E}" type="presParOf" srcId="{545AF236-B9FF-43AD-9ACB-E68038021C4E}" destId="{73FFB577-0E54-422B-AEBE-29A390859FF8}" srcOrd="4" destOrd="0" presId="urn:microsoft.com/office/officeart/2005/8/layout/radial2"/>
    <dgm:cxn modelId="{D780BA29-0D32-4F2F-AACB-36FABAA8F345}" type="presParOf" srcId="{73FFB577-0E54-422B-AEBE-29A390859FF8}" destId="{3CFF8B88-81B0-4828-8B9F-12B2FF983C76}" srcOrd="0" destOrd="0" presId="urn:microsoft.com/office/officeart/2005/8/layout/radial2"/>
    <dgm:cxn modelId="{7C3387E9-2F55-4DD7-BDDA-A004A4B83CB4}" type="presParOf" srcId="{73FFB577-0E54-422B-AEBE-29A390859FF8}" destId="{0E6AD313-FD5C-4FD0-9617-C5AE303C80CB}" srcOrd="1" destOrd="0" presId="urn:microsoft.com/office/officeart/2005/8/layout/radial2"/>
    <dgm:cxn modelId="{9F39127B-0668-4903-8F1C-087919C0B73D}" type="presParOf" srcId="{545AF236-B9FF-43AD-9ACB-E68038021C4E}" destId="{1B84EAE8-A707-4EB2-A925-41177B1526E2}" srcOrd="5" destOrd="0" presId="urn:microsoft.com/office/officeart/2005/8/layout/radial2"/>
    <dgm:cxn modelId="{0BD15324-DFE6-4E95-A5A3-D09EB89D1462}" type="presParOf" srcId="{545AF236-B9FF-43AD-9ACB-E68038021C4E}" destId="{550373A2-0098-494A-8498-1EF95183066E}" srcOrd="6" destOrd="0" presId="urn:microsoft.com/office/officeart/2005/8/layout/radial2"/>
    <dgm:cxn modelId="{1AD1FA3C-817F-4DC3-8660-D81CEC707C9E}" type="presParOf" srcId="{550373A2-0098-494A-8498-1EF95183066E}" destId="{B2AAE362-CBE3-48F6-89A9-C2D7A244B73B}" srcOrd="0" destOrd="0" presId="urn:microsoft.com/office/officeart/2005/8/layout/radial2"/>
    <dgm:cxn modelId="{08ACBCDC-EF35-471C-9898-9AFC0F354EC0}" type="presParOf" srcId="{550373A2-0098-494A-8498-1EF95183066E}" destId="{5EBF833F-6A5C-4B09-B4E6-A6FD700A72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B199DE-3B8A-494D-814F-39ED764C3824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ECDFFB-4F94-45E2-915E-C33261C704C7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举措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018F91-A64C-43CD-9D56-4FEA6A7BE4AD}" cxnId="{EDDEFB10-08E8-4649-8677-D8FF1BD19FDC}" type="parTrans">
      <dgm:prSet/>
      <dgm:spPr/>
      <dgm:t>
        <a:bodyPr/>
        <a:lstStyle/>
        <a:p>
          <a:endParaRPr lang="zh-CN" altLang="en-US"/>
        </a:p>
      </dgm:t>
    </dgm:pt>
    <dgm:pt modelId="{0EE03385-B054-43BC-92B9-8DF6D5EE13A5}" cxnId="{EDDEFB10-08E8-4649-8677-D8FF1BD19FDC}" type="sibTrans">
      <dgm:prSet/>
      <dgm:spPr/>
      <dgm:t>
        <a:bodyPr/>
        <a:lstStyle/>
        <a:p>
          <a:endParaRPr lang="zh-CN" altLang="en-US"/>
        </a:p>
      </dgm:t>
    </dgm:pt>
    <dgm:pt modelId="{136C01C2-9326-4B85-B913-BC8789C8195E}">
      <dgm:prSet phldrT="[文本]"/>
      <dgm:spPr/>
      <dgm:t>
        <a:bodyPr/>
        <a:lstStyle/>
        <a:p>
          <a:endParaRPr lang="zh-CN" altLang="en-US" dirty="0"/>
        </a:p>
      </dgm:t>
    </dgm:pt>
    <dgm:pt modelId="{D2727AB6-C597-4304-96EB-CB1CD9B467F8}" cxnId="{C3AA6F7C-CDBF-451E-AC87-84F44C60981B}" type="parTrans">
      <dgm:prSet/>
      <dgm:spPr/>
      <dgm:t>
        <a:bodyPr/>
        <a:lstStyle/>
        <a:p>
          <a:endParaRPr lang="zh-CN" altLang="en-US"/>
        </a:p>
      </dgm:t>
    </dgm:pt>
    <dgm:pt modelId="{9508A13B-AD46-4568-8984-0C985F6F686B}" cxnId="{C3AA6F7C-CDBF-451E-AC87-84F44C60981B}" type="sibTrans">
      <dgm:prSet/>
      <dgm:spPr/>
      <dgm:t>
        <a:bodyPr/>
        <a:lstStyle/>
        <a:p>
          <a:endParaRPr lang="zh-CN" altLang="en-US"/>
        </a:p>
      </dgm:t>
    </dgm:pt>
    <dgm:pt modelId="{1CCE639B-E298-4672-B71A-1CB2B1B4CE40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检查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06E087-8998-403F-BA57-290B145B49E8}" cxnId="{E1949C73-461E-4659-AC0C-4DB912F3DDD1}" type="parTrans">
      <dgm:prSet/>
      <dgm:spPr/>
      <dgm:t>
        <a:bodyPr/>
        <a:lstStyle/>
        <a:p>
          <a:endParaRPr lang="zh-CN" altLang="en-US"/>
        </a:p>
      </dgm:t>
    </dgm:pt>
    <dgm:pt modelId="{ECEA7AF5-0572-4109-89B3-3A2B574F7FB1}" cxnId="{E1949C73-461E-4659-AC0C-4DB912F3DDD1}" type="sibTrans">
      <dgm:prSet/>
      <dgm:spPr/>
      <dgm:t>
        <a:bodyPr/>
        <a:lstStyle/>
        <a:p>
          <a:endParaRPr lang="zh-CN" altLang="en-US"/>
        </a:p>
      </dgm:t>
    </dgm:pt>
    <dgm:pt modelId="{E3CBF033-BD66-4993-9246-26F585802011}">
      <dgm:prSet phldrT="[文本]"/>
      <dgm:spPr/>
      <dgm:t>
        <a:bodyPr/>
        <a:lstStyle/>
        <a:p>
          <a:endParaRPr lang="zh-CN" altLang="en-US" dirty="0"/>
        </a:p>
      </dgm:t>
    </dgm:pt>
    <dgm:pt modelId="{84F85EDD-DE05-44CC-8E28-41D61A0B8367}" cxnId="{87161030-F291-491D-83BB-A2C44BB68F25}" type="parTrans">
      <dgm:prSet/>
      <dgm:spPr/>
      <dgm:t>
        <a:bodyPr/>
        <a:lstStyle/>
        <a:p>
          <a:endParaRPr lang="zh-CN" altLang="en-US"/>
        </a:p>
      </dgm:t>
    </dgm:pt>
    <dgm:pt modelId="{AFDF3EE2-937B-4CCB-8AB2-3F34BCAEF92A}" cxnId="{87161030-F291-491D-83BB-A2C44BB68F25}" type="sibTrans">
      <dgm:prSet/>
      <dgm:spPr/>
      <dgm:t>
        <a:bodyPr/>
        <a:lstStyle/>
        <a:p>
          <a:endParaRPr lang="zh-CN" altLang="en-US"/>
        </a:p>
      </dgm:t>
    </dgm:pt>
    <dgm:pt modelId="{3D089282-9BC0-4AF7-AAAE-04D7D44E59E9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奖罚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9668F1-AE0A-449D-B30A-606E3120281C}" cxnId="{F7A05E1D-D6B2-49ED-BCD2-623FCCCA9077}" type="parTrans">
      <dgm:prSet/>
      <dgm:spPr/>
      <dgm:t>
        <a:bodyPr/>
        <a:lstStyle/>
        <a:p>
          <a:endParaRPr lang="zh-CN" altLang="en-US"/>
        </a:p>
      </dgm:t>
    </dgm:pt>
    <dgm:pt modelId="{BF701D3E-FF73-4067-82AE-16603D6C219C}" cxnId="{F7A05E1D-D6B2-49ED-BCD2-623FCCCA9077}" type="sibTrans">
      <dgm:prSet/>
      <dgm:spPr/>
      <dgm:t>
        <a:bodyPr/>
        <a:lstStyle/>
        <a:p>
          <a:endParaRPr lang="zh-CN" altLang="en-US"/>
        </a:p>
      </dgm:t>
    </dgm:pt>
    <dgm:pt modelId="{6D5A9A14-2437-48DD-B639-FAA476D12A0A}">
      <dgm:prSet phldrT="[文本]"/>
      <dgm:spPr/>
      <dgm:t>
        <a:bodyPr/>
        <a:lstStyle/>
        <a:p>
          <a:endParaRPr lang="zh-CN" altLang="en-US" dirty="0"/>
        </a:p>
      </dgm:t>
    </dgm:pt>
    <dgm:pt modelId="{52116CFC-E728-4532-B73A-0E875F0E5C1B}" cxnId="{3991F5D9-65E4-48CE-8D29-70AED81729FB}" type="parTrans">
      <dgm:prSet/>
      <dgm:spPr/>
      <dgm:t>
        <a:bodyPr/>
        <a:lstStyle/>
        <a:p>
          <a:endParaRPr lang="zh-CN" altLang="en-US"/>
        </a:p>
      </dgm:t>
    </dgm:pt>
    <dgm:pt modelId="{AA3D4303-306B-449C-A891-A58C57AC683D}" cxnId="{3991F5D9-65E4-48CE-8D29-70AED81729FB}" type="sibTrans">
      <dgm:prSet/>
      <dgm:spPr/>
      <dgm:t>
        <a:bodyPr/>
        <a:lstStyle/>
        <a:p>
          <a:endParaRPr lang="zh-CN" altLang="en-US"/>
        </a:p>
      </dgm:t>
    </dgm:pt>
    <dgm:pt modelId="{0FB024A7-BC8E-491F-ABC2-4CB002633E8B}" type="pres">
      <dgm:prSet presAssocID="{07B199DE-3B8A-494D-814F-39ED764C3824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45AF236-B9FF-43AD-9ACB-E68038021C4E}" type="pres">
      <dgm:prSet presAssocID="{07B199DE-3B8A-494D-814F-39ED764C3824}" presName="cycle" presStyleCnt="0"/>
      <dgm:spPr/>
    </dgm:pt>
    <dgm:pt modelId="{FC59A5AA-C94E-4D9E-B058-500FCB1EAAAE}" type="pres">
      <dgm:prSet presAssocID="{07B199DE-3B8A-494D-814F-39ED764C3824}" presName="centerShape" presStyleCnt="0"/>
      <dgm:spPr/>
    </dgm:pt>
    <dgm:pt modelId="{49C2C802-6C5D-4813-8D86-AF9EFEDCC122}" type="pres">
      <dgm:prSet presAssocID="{07B199DE-3B8A-494D-814F-39ED764C3824}" presName="connSite" presStyleLbl="node1" presStyleIdx="0" presStyleCnt="4"/>
      <dgm:spPr/>
    </dgm:pt>
    <dgm:pt modelId="{91CBE2A0-72D5-44D3-8DE8-FDFCE9974BAE}" type="pres">
      <dgm:prSet presAssocID="{07B199DE-3B8A-494D-814F-39ED764C3824}" presName="visible" presStyleLbl="node1" presStyleIdx="0" presStyleCnt="4" custScaleX="123981" custScaleY="130636"/>
      <dgm:spPr/>
    </dgm:pt>
    <dgm:pt modelId="{DCF8AB47-DFC6-48B1-BB9B-24B27FAF8E42}" type="pres">
      <dgm:prSet presAssocID="{72018F91-A64C-43CD-9D56-4FEA6A7BE4AD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13811CFE-B4B3-4ABC-8A14-0E0ECC3B3D07}" type="pres">
      <dgm:prSet presAssocID="{D6ECDFFB-4F94-45E2-915E-C33261C704C7}" presName="node" presStyleCnt="0"/>
      <dgm:spPr/>
    </dgm:pt>
    <dgm:pt modelId="{DD8DFB4C-3104-47CA-A60B-26503D093235}" type="pres">
      <dgm:prSet presAssocID="{D6ECDFFB-4F94-45E2-915E-C33261C704C7}" presName="parentNode" presStyleLbl="node1" presStyleIdx="1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8E6B9A-191D-42AD-A2C0-8BBE64D58FCB}" type="pres">
      <dgm:prSet presAssocID="{D6ECDFFB-4F94-45E2-915E-C33261C704C7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0CA0A-6EA5-4F16-BE6C-20F2CA91412B}" type="pres">
      <dgm:prSet presAssocID="{6706E087-8998-403F-BA57-290B145B49E8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73FFB577-0E54-422B-AEBE-29A390859FF8}" type="pres">
      <dgm:prSet presAssocID="{1CCE639B-E298-4672-B71A-1CB2B1B4CE40}" presName="node" presStyleCnt="0"/>
      <dgm:spPr/>
    </dgm:pt>
    <dgm:pt modelId="{3CFF8B88-81B0-4828-8B9F-12B2FF983C76}" type="pres">
      <dgm:prSet presAssocID="{1CCE639B-E298-4672-B71A-1CB2B1B4CE40}" presName="parentNode" presStyleLbl="node1" presStyleIdx="2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AD313-FD5C-4FD0-9617-C5AE303C80CB}" type="pres">
      <dgm:prSet presAssocID="{1CCE639B-E298-4672-B71A-1CB2B1B4CE40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84EAE8-A707-4EB2-A925-41177B1526E2}" type="pres">
      <dgm:prSet presAssocID="{4A9668F1-AE0A-449D-B30A-606E3120281C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550373A2-0098-494A-8498-1EF95183066E}" type="pres">
      <dgm:prSet presAssocID="{3D089282-9BC0-4AF7-AAAE-04D7D44E59E9}" presName="node" presStyleCnt="0"/>
      <dgm:spPr/>
    </dgm:pt>
    <dgm:pt modelId="{B2AAE362-CBE3-48F6-89A9-C2D7A244B73B}" type="pres">
      <dgm:prSet presAssocID="{3D089282-9BC0-4AF7-AAAE-04D7D44E59E9}" presName="parentNode" presStyleLbl="node1" presStyleIdx="3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F833F-6A5C-4B09-B4E6-A6FD700A723A}" type="pres">
      <dgm:prSet presAssocID="{3D089282-9BC0-4AF7-AAAE-04D7D44E59E9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5AF57F-B463-4A70-87AD-7F16BC2AD75D}" type="presOf" srcId="{D6ECDFFB-4F94-45E2-915E-C33261C704C7}" destId="{DD8DFB4C-3104-47CA-A60B-26503D093235}" srcOrd="0" destOrd="0" presId="urn:microsoft.com/office/officeart/2005/8/layout/radial2"/>
    <dgm:cxn modelId="{1FD9FEBF-5736-4D36-A9E2-546D5CA8EC1B}" type="presOf" srcId="{4A9668F1-AE0A-449D-B30A-606E3120281C}" destId="{1B84EAE8-A707-4EB2-A925-41177B1526E2}" srcOrd="0" destOrd="0" presId="urn:microsoft.com/office/officeart/2005/8/layout/radial2"/>
    <dgm:cxn modelId="{EF3D80FF-686D-4752-9AC0-E36CF4DBE52B}" type="presOf" srcId="{3D089282-9BC0-4AF7-AAAE-04D7D44E59E9}" destId="{B2AAE362-CBE3-48F6-89A9-C2D7A244B73B}" srcOrd="0" destOrd="0" presId="urn:microsoft.com/office/officeart/2005/8/layout/radial2"/>
    <dgm:cxn modelId="{F7A05E1D-D6B2-49ED-BCD2-623FCCCA9077}" srcId="{07B199DE-3B8A-494D-814F-39ED764C3824}" destId="{3D089282-9BC0-4AF7-AAAE-04D7D44E59E9}" srcOrd="2" destOrd="0" parTransId="{4A9668F1-AE0A-449D-B30A-606E3120281C}" sibTransId="{BF701D3E-FF73-4067-82AE-16603D6C219C}"/>
    <dgm:cxn modelId="{C58977C9-5BEE-429C-9E8A-7A5DBF95A0BC}" type="presOf" srcId="{72018F91-A64C-43CD-9D56-4FEA6A7BE4AD}" destId="{DCF8AB47-DFC6-48B1-BB9B-24B27FAF8E42}" srcOrd="0" destOrd="0" presId="urn:microsoft.com/office/officeart/2005/8/layout/radial2"/>
    <dgm:cxn modelId="{EDDEFB10-08E8-4649-8677-D8FF1BD19FDC}" srcId="{07B199DE-3B8A-494D-814F-39ED764C3824}" destId="{D6ECDFFB-4F94-45E2-915E-C33261C704C7}" srcOrd="0" destOrd="0" parTransId="{72018F91-A64C-43CD-9D56-4FEA6A7BE4AD}" sibTransId="{0EE03385-B054-43BC-92B9-8DF6D5EE13A5}"/>
    <dgm:cxn modelId="{C3AA6F7C-CDBF-451E-AC87-84F44C60981B}" srcId="{D6ECDFFB-4F94-45E2-915E-C33261C704C7}" destId="{136C01C2-9326-4B85-B913-BC8789C8195E}" srcOrd="0" destOrd="0" parTransId="{D2727AB6-C597-4304-96EB-CB1CD9B467F8}" sibTransId="{9508A13B-AD46-4568-8984-0C985F6F686B}"/>
    <dgm:cxn modelId="{70A0F571-63B2-41E8-AD3A-4282B0B02F3E}" type="presOf" srcId="{1CCE639B-E298-4672-B71A-1CB2B1B4CE40}" destId="{3CFF8B88-81B0-4828-8B9F-12B2FF983C76}" srcOrd="0" destOrd="0" presId="urn:microsoft.com/office/officeart/2005/8/layout/radial2"/>
    <dgm:cxn modelId="{1C93A43F-8A2F-4B0B-901D-AED1353FA2FA}" type="presOf" srcId="{136C01C2-9326-4B85-B913-BC8789C8195E}" destId="{838E6B9A-191D-42AD-A2C0-8BBE64D58FCB}" srcOrd="0" destOrd="0" presId="urn:microsoft.com/office/officeart/2005/8/layout/radial2"/>
    <dgm:cxn modelId="{87161030-F291-491D-83BB-A2C44BB68F25}" srcId="{1CCE639B-E298-4672-B71A-1CB2B1B4CE40}" destId="{E3CBF033-BD66-4993-9246-26F585802011}" srcOrd="0" destOrd="0" parTransId="{84F85EDD-DE05-44CC-8E28-41D61A0B8367}" sibTransId="{AFDF3EE2-937B-4CCB-8AB2-3F34BCAEF92A}"/>
    <dgm:cxn modelId="{E1949C73-461E-4659-AC0C-4DB912F3DDD1}" srcId="{07B199DE-3B8A-494D-814F-39ED764C3824}" destId="{1CCE639B-E298-4672-B71A-1CB2B1B4CE40}" srcOrd="1" destOrd="0" parTransId="{6706E087-8998-403F-BA57-290B145B49E8}" sibTransId="{ECEA7AF5-0572-4109-89B3-3A2B574F7FB1}"/>
    <dgm:cxn modelId="{EED0BCDF-08EF-441E-89EB-7066BB51DE85}" type="presOf" srcId="{07B199DE-3B8A-494D-814F-39ED764C3824}" destId="{0FB024A7-BC8E-491F-ABC2-4CB002633E8B}" srcOrd="0" destOrd="0" presId="urn:microsoft.com/office/officeart/2005/8/layout/radial2"/>
    <dgm:cxn modelId="{3991F5D9-65E4-48CE-8D29-70AED81729FB}" srcId="{3D089282-9BC0-4AF7-AAAE-04D7D44E59E9}" destId="{6D5A9A14-2437-48DD-B639-FAA476D12A0A}" srcOrd="0" destOrd="0" parTransId="{52116CFC-E728-4532-B73A-0E875F0E5C1B}" sibTransId="{AA3D4303-306B-449C-A891-A58C57AC683D}"/>
    <dgm:cxn modelId="{F9AF58F8-6B70-4A47-B8DC-3AC7CA0DB51E}" type="presOf" srcId="{6D5A9A14-2437-48DD-B639-FAA476D12A0A}" destId="{5EBF833F-6A5C-4B09-B4E6-A6FD700A723A}" srcOrd="0" destOrd="0" presId="urn:microsoft.com/office/officeart/2005/8/layout/radial2"/>
    <dgm:cxn modelId="{1EE5D9DD-41BB-4599-A5C6-B7F12CA0ED25}" type="presOf" srcId="{E3CBF033-BD66-4993-9246-26F585802011}" destId="{0E6AD313-FD5C-4FD0-9617-C5AE303C80CB}" srcOrd="0" destOrd="0" presId="urn:microsoft.com/office/officeart/2005/8/layout/radial2"/>
    <dgm:cxn modelId="{9644A02A-9DFA-463D-85D6-7A2560EDD77F}" type="presOf" srcId="{6706E087-8998-403F-BA57-290B145B49E8}" destId="{3C10CA0A-6EA5-4F16-BE6C-20F2CA91412B}" srcOrd="0" destOrd="0" presId="urn:microsoft.com/office/officeart/2005/8/layout/radial2"/>
    <dgm:cxn modelId="{84BDC6B7-81EF-4A94-9E80-11DE4DF70B3C}" type="presParOf" srcId="{0FB024A7-BC8E-491F-ABC2-4CB002633E8B}" destId="{545AF236-B9FF-43AD-9ACB-E68038021C4E}" srcOrd="0" destOrd="0" presId="urn:microsoft.com/office/officeart/2005/8/layout/radial2"/>
    <dgm:cxn modelId="{0B8E62CF-0F81-47D6-B497-20AA22A00C00}" type="presParOf" srcId="{545AF236-B9FF-43AD-9ACB-E68038021C4E}" destId="{FC59A5AA-C94E-4D9E-B058-500FCB1EAAAE}" srcOrd="0" destOrd="0" presId="urn:microsoft.com/office/officeart/2005/8/layout/radial2"/>
    <dgm:cxn modelId="{3A9FA125-4C5C-4B91-9605-F88F3E1C680A}" type="presParOf" srcId="{FC59A5AA-C94E-4D9E-B058-500FCB1EAAAE}" destId="{49C2C802-6C5D-4813-8D86-AF9EFEDCC122}" srcOrd="0" destOrd="0" presId="urn:microsoft.com/office/officeart/2005/8/layout/radial2"/>
    <dgm:cxn modelId="{DE063F20-2CEE-4E2A-AB9C-84891FF6DCC8}" type="presParOf" srcId="{FC59A5AA-C94E-4D9E-B058-500FCB1EAAAE}" destId="{91CBE2A0-72D5-44D3-8DE8-FDFCE9974BAE}" srcOrd="1" destOrd="0" presId="urn:microsoft.com/office/officeart/2005/8/layout/radial2"/>
    <dgm:cxn modelId="{FE32BC6A-972D-4757-A85B-BCC8FF054279}" type="presParOf" srcId="{545AF236-B9FF-43AD-9ACB-E68038021C4E}" destId="{DCF8AB47-DFC6-48B1-BB9B-24B27FAF8E42}" srcOrd="1" destOrd="0" presId="urn:microsoft.com/office/officeart/2005/8/layout/radial2"/>
    <dgm:cxn modelId="{A7A42C92-A6E1-4BEC-9529-3B6BAA2E5D7A}" type="presParOf" srcId="{545AF236-B9FF-43AD-9ACB-E68038021C4E}" destId="{13811CFE-B4B3-4ABC-8A14-0E0ECC3B3D07}" srcOrd="2" destOrd="0" presId="urn:microsoft.com/office/officeart/2005/8/layout/radial2"/>
    <dgm:cxn modelId="{DDDAF46C-46CD-4DF5-B836-7D403E95C807}" type="presParOf" srcId="{13811CFE-B4B3-4ABC-8A14-0E0ECC3B3D07}" destId="{DD8DFB4C-3104-47CA-A60B-26503D093235}" srcOrd="0" destOrd="0" presId="urn:microsoft.com/office/officeart/2005/8/layout/radial2"/>
    <dgm:cxn modelId="{8AB2C64D-F8B8-4B96-B25E-B568B98027F3}" type="presParOf" srcId="{13811CFE-B4B3-4ABC-8A14-0E0ECC3B3D07}" destId="{838E6B9A-191D-42AD-A2C0-8BBE64D58FCB}" srcOrd="1" destOrd="0" presId="urn:microsoft.com/office/officeart/2005/8/layout/radial2"/>
    <dgm:cxn modelId="{9B9B60F6-AE88-4FE8-9EB5-BFF979F2EAF7}" type="presParOf" srcId="{545AF236-B9FF-43AD-9ACB-E68038021C4E}" destId="{3C10CA0A-6EA5-4F16-BE6C-20F2CA91412B}" srcOrd="3" destOrd="0" presId="urn:microsoft.com/office/officeart/2005/8/layout/radial2"/>
    <dgm:cxn modelId="{DD8BE343-EC21-4486-8DDA-F4445B0D293E}" type="presParOf" srcId="{545AF236-B9FF-43AD-9ACB-E68038021C4E}" destId="{73FFB577-0E54-422B-AEBE-29A390859FF8}" srcOrd="4" destOrd="0" presId="urn:microsoft.com/office/officeart/2005/8/layout/radial2"/>
    <dgm:cxn modelId="{72EF6F4C-1FC8-48FA-B99A-76A118C8A213}" type="presParOf" srcId="{73FFB577-0E54-422B-AEBE-29A390859FF8}" destId="{3CFF8B88-81B0-4828-8B9F-12B2FF983C76}" srcOrd="0" destOrd="0" presId="urn:microsoft.com/office/officeart/2005/8/layout/radial2"/>
    <dgm:cxn modelId="{93335AEC-1248-412B-90AF-C46E4C24CDE9}" type="presParOf" srcId="{73FFB577-0E54-422B-AEBE-29A390859FF8}" destId="{0E6AD313-FD5C-4FD0-9617-C5AE303C80CB}" srcOrd="1" destOrd="0" presId="urn:microsoft.com/office/officeart/2005/8/layout/radial2"/>
    <dgm:cxn modelId="{635ECFD0-E7A8-47AA-82B7-67C132CF1CF4}" type="presParOf" srcId="{545AF236-B9FF-43AD-9ACB-E68038021C4E}" destId="{1B84EAE8-A707-4EB2-A925-41177B1526E2}" srcOrd="5" destOrd="0" presId="urn:microsoft.com/office/officeart/2005/8/layout/radial2"/>
    <dgm:cxn modelId="{3D011CA4-ADCC-484A-95A3-3019591B4ED6}" type="presParOf" srcId="{545AF236-B9FF-43AD-9ACB-E68038021C4E}" destId="{550373A2-0098-494A-8498-1EF95183066E}" srcOrd="6" destOrd="0" presId="urn:microsoft.com/office/officeart/2005/8/layout/radial2"/>
    <dgm:cxn modelId="{7DA5A174-18A9-4789-A581-C4892BB8380D}" type="presParOf" srcId="{550373A2-0098-494A-8498-1EF95183066E}" destId="{B2AAE362-CBE3-48F6-89A9-C2D7A244B73B}" srcOrd="0" destOrd="0" presId="urn:microsoft.com/office/officeart/2005/8/layout/radial2"/>
    <dgm:cxn modelId="{A29A993A-5359-485A-A83D-764FFF969A2D}" type="presParOf" srcId="{550373A2-0098-494A-8498-1EF95183066E}" destId="{5EBF833F-6A5C-4B09-B4E6-A6FD700A72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B199DE-3B8A-494D-814F-39ED764C3824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ECDFFB-4F94-45E2-915E-C33261C704C7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标杆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018F91-A64C-43CD-9D56-4FEA6A7BE4AD}" cxnId="{EDDEFB10-08E8-4649-8677-D8FF1BD19FDC}" type="parTrans">
      <dgm:prSet/>
      <dgm:spPr/>
      <dgm:t>
        <a:bodyPr/>
        <a:lstStyle/>
        <a:p>
          <a:endParaRPr lang="zh-CN" altLang="en-US"/>
        </a:p>
      </dgm:t>
    </dgm:pt>
    <dgm:pt modelId="{0EE03385-B054-43BC-92B9-8DF6D5EE13A5}" cxnId="{EDDEFB10-08E8-4649-8677-D8FF1BD19FDC}" type="sibTrans">
      <dgm:prSet/>
      <dgm:spPr/>
      <dgm:t>
        <a:bodyPr/>
        <a:lstStyle/>
        <a:p>
          <a:endParaRPr lang="zh-CN" altLang="en-US"/>
        </a:p>
      </dgm:t>
    </dgm:pt>
    <dgm:pt modelId="{136C01C2-9326-4B85-B913-BC8789C8195E}">
      <dgm:prSet phldrT="[文本]"/>
      <dgm:spPr/>
      <dgm:t>
        <a:bodyPr/>
        <a:lstStyle/>
        <a:p>
          <a:endParaRPr lang="zh-CN" altLang="en-US" dirty="0"/>
        </a:p>
      </dgm:t>
    </dgm:pt>
    <dgm:pt modelId="{D2727AB6-C597-4304-96EB-CB1CD9B467F8}" cxnId="{C3AA6F7C-CDBF-451E-AC87-84F44C60981B}" type="parTrans">
      <dgm:prSet/>
      <dgm:spPr/>
      <dgm:t>
        <a:bodyPr/>
        <a:lstStyle/>
        <a:p>
          <a:endParaRPr lang="zh-CN" altLang="en-US"/>
        </a:p>
      </dgm:t>
    </dgm:pt>
    <dgm:pt modelId="{9508A13B-AD46-4568-8984-0C985F6F686B}" cxnId="{C3AA6F7C-CDBF-451E-AC87-84F44C60981B}" type="sibTrans">
      <dgm:prSet/>
      <dgm:spPr/>
      <dgm:t>
        <a:bodyPr/>
        <a:lstStyle/>
        <a:p>
          <a:endParaRPr lang="zh-CN" altLang="en-US"/>
        </a:p>
      </dgm:t>
    </dgm:pt>
    <dgm:pt modelId="{1CCE639B-E298-4672-B71A-1CB2B1B4CE40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关怀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06E087-8998-403F-BA57-290B145B49E8}" cxnId="{E1949C73-461E-4659-AC0C-4DB912F3DDD1}" type="parTrans">
      <dgm:prSet/>
      <dgm:spPr/>
      <dgm:t>
        <a:bodyPr/>
        <a:lstStyle/>
        <a:p>
          <a:endParaRPr lang="zh-CN" altLang="en-US"/>
        </a:p>
      </dgm:t>
    </dgm:pt>
    <dgm:pt modelId="{ECEA7AF5-0572-4109-89B3-3A2B574F7FB1}" cxnId="{E1949C73-461E-4659-AC0C-4DB912F3DDD1}" type="sibTrans">
      <dgm:prSet/>
      <dgm:spPr/>
      <dgm:t>
        <a:bodyPr/>
        <a:lstStyle/>
        <a:p>
          <a:endParaRPr lang="zh-CN" altLang="en-US"/>
        </a:p>
      </dgm:t>
    </dgm:pt>
    <dgm:pt modelId="{E3CBF033-BD66-4993-9246-26F585802011}">
      <dgm:prSet phldrT="[文本]"/>
      <dgm:spPr/>
      <dgm:t>
        <a:bodyPr/>
        <a:lstStyle/>
        <a:p>
          <a:endParaRPr lang="zh-CN" altLang="en-US" dirty="0"/>
        </a:p>
      </dgm:t>
    </dgm:pt>
    <dgm:pt modelId="{84F85EDD-DE05-44CC-8E28-41D61A0B8367}" cxnId="{87161030-F291-491D-83BB-A2C44BB68F25}" type="parTrans">
      <dgm:prSet/>
      <dgm:spPr/>
      <dgm:t>
        <a:bodyPr/>
        <a:lstStyle/>
        <a:p>
          <a:endParaRPr lang="zh-CN" altLang="en-US"/>
        </a:p>
      </dgm:t>
    </dgm:pt>
    <dgm:pt modelId="{AFDF3EE2-937B-4CCB-8AB2-3F34BCAEF92A}" cxnId="{87161030-F291-491D-83BB-A2C44BB68F25}" type="sibTrans">
      <dgm:prSet/>
      <dgm:spPr/>
      <dgm:t>
        <a:bodyPr/>
        <a:lstStyle/>
        <a:p>
          <a:endParaRPr lang="zh-CN" altLang="en-US"/>
        </a:p>
      </dgm:t>
    </dgm:pt>
    <dgm:pt modelId="{3D089282-9BC0-4AF7-AAAE-04D7D44E59E9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9668F1-AE0A-449D-B30A-606E3120281C}" cxnId="{F7A05E1D-D6B2-49ED-BCD2-623FCCCA9077}" type="parTrans">
      <dgm:prSet/>
      <dgm:spPr/>
      <dgm:t>
        <a:bodyPr/>
        <a:lstStyle/>
        <a:p>
          <a:endParaRPr lang="zh-CN" altLang="en-US"/>
        </a:p>
      </dgm:t>
    </dgm:pt>
    <dgm:pt modelId="{BF701D3E-FF73-4067-82AE-16603D6C219C}" cxnId="{F7A05E1D-D6B2-49ED-BCD2-623FCCCA9077}" type="sibTrans">
      <dgm:prSet/>
      <dgm:spPr/>
      <dgm:t>
        <a:bodyPr/>
        <a:lstStyle/>
        <a:p>
          <a:endParaRPr lang="zh-CN" altLang="en-US"/>
        </a:p>
      </dgm:t>
    </dgm:pt>
    <dgm:pt modelId="{6D5A9A14-2437-48DD-B639-FAA476D12A0A}">
      <dgm:prSet phldrT="[文本]"/>
      <dgm:spPr/>
      <dgm:t>
        <a:bodyPr/>
        <a:lstStyle/>
        <a:p>
          <a:endParaRPr lang="zh-CN" altLang="en-US" dirty="0"/>
        </a:p>
      </dgm:t>
    </dgm:pt>
    <dgm:pt modelId="{52116CFC-E728-4532-B73A-0E875F0E5C1B}" cxnId="{3991F5D9-65E4-48CE-8D29-70AED81729FB}" type="parTrans">
      <dgm:prSet/>
      <dgm:spPr/>
      <dgm:t>
        <a:bodyPr/>
        <a:lstStyle/>
        <a:p>
          <a:endParaRPr lang="zh-CN" altLang="en-US"/>
        </a:p>
      </dgm:t>
    </dgm:pt>
    <dgm:pt modelId="{AA3D4303-306B-449C-A891-A58C57AC683D}" cxnId="{3991F5D9-65E4-48CE-8D29-70AED81729FB}" type="sibTrans">
      <dgm:prSet/>
      <dgm:spPr/>
      <dgm:t>
        <a:bodyPr/>
        <a:lstStyle/>
        <a:p>
          <a:endParaRPr lang="zh-CN" altLang="en-US"/>
        </a:p>
      </dgm:t>
    </dgm:pt>
    <dgm:pt modelId="{0FB024A7-BC8E-491F-ABC2-4CB002633E8B}" type="pres">
      <dgm:prSet presAssocID="{07B199DE-3B8A-494D-814F-39ED764C3824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45AF236-B9FF-43AD-9ACB-E68038021C4E}" type="pres">
      <dgm:prSet presAssocID="{07B199DE-3B8A-494D-814F-39ED764C3824}" presName="cycle" presStyleCnt="0"/>
      <dgm:spPr/>
    </dgm:pt>
    <dgm:pt modelId="{FC59A5AA-C94E-4D9E-B058-500FCB1EAAAE}" type="pres">
      <dgm:prSet presAssocID="{07B199DE-3B8A-494D-814F-39ED764C3824}" presName="centerShape" presStyleCnt="0"/>
      <dgm:spPr/>
    </dgm:pt>
    <dgm:pt modelId="{49C2C802-6C5D-4813-8D86-AF9EFEDCC122}" type="pres">
      <dgm:prSet presAssocID="{07B199DE-3B8A-494D-814F-39ED764C3824}" presName="connSite" presStyleLbl="node1" presStyleIdx="0" presStyleCnt="4"/>
      <dgm:spPr/>
    </dgm:pt>
    <dgm:pt modelId="{91CBE2A0-72D5-44D3-8DE8-FDFCE9974BAE}" type="pres">
      <dgm:prSet presAssocID="{07B199DE-3B8A-494D-814F-39ED764C3824}" presName="visible" presStyleLbl="node1" presStyleIdx="0" presStyleCnt="4"/>
      <dgm:spPr/>
    </dgm:pt>
    <dgm:pt modelId="{DCF8AB47-DFC6-48B1-BB9B-24B27FAF8E42}" type="pres">
      <dgm:prSet presAssocID="{72018F91-A64C-43CD-9D56-4FEA6A7BE4AD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13811CFE-B4B3-4ABC-8A14-0E0ECC3B3D07}" type="pres">
      <dgm:prSet presAssocID="{D6ECDFFB-4F94-45E2-915E-C33261C704C7}" presName="node" presStyleCnt="0"/>
      <dgm:spPr/>
    </dgm:pt>
    <dgm:pt modelId="{DD8DFB4C-3104-47CA-A60B-26503D093235}" type="pres">
      <dgm:prSet presAssocID="{D6ECDFFB-4F94-45E2-915E-C33261C704C7}" presName="parentNode" presStyleLbl="node1" presStyleIdx="1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8E6B9A-191D-42AD-A2C0-8BBE64D58FCB}" type="pres">
      <dgm:prSet presAssocID="{D6ECDFFB-4F94-45E2-915E-C33261C704C7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0CA0A-6EA5-4F16-BE6C-20F2CA91412B}" type="pres">
      <dgm:prSet presAssocID="{6706E087-8998-403F-BA57-290B145B49E8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73FFB577-0E54-422B-AEBE-29A390859FF8}" type="pres">
      <dgm:prSet presAssocID="{1CCE639B-E298-4672-B71A-1CB2B1B4CE40}" presName="node" presStyleCnt="0"/>
      <dgm:spPr/>
    </dgm:pt>
    <dgm:pt modelId="{3CFF8B88-81B0-4828-8B9F-12B2FF983C76}" type="pres">
      <dgm:prSet presAssocID="{1CCE639B-E298-4672-B71A-1CB2B1B4CE40}" presName="parentNode" presStyleLbl="node1" presStyleIdx="2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AD313-FD5C-4FD0-9617-C5AE303C80CB}" type="pres">
      <dgm:prSet presAssocID="{1CCE639B-E298-4672-B71A-1CB2B1B4CE40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84EAE8-A707-4EB2-A925-41177B1526E2}" type="pres">
      <dgm:prSet presAssocID="{4A9668F1-AE0A-449D-B30A-606E3120281C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550373A2-0098-494A-8498-1EF95183066E}" type="pres">
      <dgm:prSet presAssocID="{3D089282-9BC0-4AF7-AAAE-04D7D44E59E9}" presName="node" presStyleCnt="0"/>
      <dgm:spPr/>
    </dgm:pt>
    <dgm:pt modelId="{B2AAE362-CBE3-48F6-89A9-C2D7A244B73B}" type="pres">
      <dgm:prSet presAssocID="{3D089282-9BC0-4AF7-AAAE-04D7D44E59E9}" presName="parentNode" presStyleLbl="node1" presStyleIdx="3" presStyleCnt="4" custScaleX="143395" custLinFactNeighborX="8682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F833F-6A5C-4B09-B4E6-A6FD700A723A}" type="pres">
      <dgm:prSet presAssocID="{3D089282-9BC0-4AF7-AAAE-04D7D44E59E9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BA47E5-228E-41D6-B87A-7F4059CCA804}" type="presOf" srcId="{6706E087-8998-403F-BA57-290B145B49E8}" destId="{3C10CA0A-6EA5-4F16-BE6C-20F2CA91412B}" srcOrd="0" destOrd="0" presId="urn:microsoft.com/office/officeart/2005/8/layout/radial2"/>
    <dgm:cxn modelId="{D7DB7CC5-ED51-494C-8A17-87B66913E7D3}" type="presOf" srcId="{136C01C2-9326-4B85-B913-BC8789C8195E}" destId="{838E6B9A-191D-42AD-A2C0-8BBE64D58FCB}" srcOrd="0" destOrd="0" presId="urn:microsoft.com/office/officeart/2005/8/layout/radial2"/>
    <dgm:cxn modelId="{F7A05E1D-D6B2-49ED-BCD2-623FCCCA9077}" srcId="{07B199DE-3B8A-494D-814F-39ED764C3824}" destId="{3D089282-9BC0-4AF7-AAAE-04D7D44E59E9}" srcOrd="2" destOrd="0" parTransId="{4A9668F1-AE0A-449D-B30A-606E3120281C}" sibTransId="{BF701D3E-FF73-4067-82AE-16603D6C219C}"/>
    <dgm:cxn modelId="{EDDEFB10-08E8-4649-8677-D8FF1BD19FDC}" srcId="{07B199DE-3B8A-494D-814F-39ED764C3824}" destId="{D6ECDFFB-4F94-45E2-915E-C33261C704C7}" srcOrd="0" destOrd="0" parTransId="{72018F91-A64C-43CD-9D56-4FEA6A7BE4AD}" sibTransId="{0EE03385-B054-43BC-92B9-8DF6D5EE13A5}"/>
    <dgm:cxn modelId="{C3AA6F7C-CDBF-451E-AC87-84F44C60981B}" srcId="{D6ECDFFB-4F94-45E2-915E-C33261C704C7}" destId="{136C01C2-9326-4B85-B913-BC8789C8195E}" srcOrd="0" destOrd="0" parTransId="{D2727AB6-C597-4304-96EB-CB1CD9B467F8}" sibTransId="{9508A13B-AD46-4568-8984-0C985F6F686B}"/>
    <dgm:cxn modelId="{E47D211B-3683-487A-824B-CEC8402DB3F0}" type="presOf" srcId="{D6ECDFFB-4F94-45E2-915E-C33261C704C7}" destId="{DD8DFB4C-3104-47CA-A60B-26503D093235}" srcOrd="0" destOrd="0" presId="urn:microsoft.com/office/officeart/2005/8/layout/radial2"/>
    <dgm:cxn modelId="{87161030-F291-491D-83BB-A2C44BB68F25}" srcId="{1CCE639B-E298-4672-B71A-1CB2B1B4CE40}" destId="{E3CBF033-BD66-4993-9246-26F585802011}" srcOrd="0" destOrd="0" parTransId="{84F85EDD-DE05-44CC-8E28-41D61A0B8367}" sibTransId="{AFDF3EE2-937B-4CCB-8AB2-3F34BCAEF92A}"/>
    <dgm:cxn modelId="{E1949C73-461E-4659-AC0C-4DB912F3DDD1}" srcId="{07B199DE-3B8A-494D-814F-39ED764C3824}" destId="{1CCE639B-E298-4672-B71A-1CB2B1B4CE40}" srcOrd="1" destOrd="0" parTransId="{6706E087-8998-403F-BA57-290B145B49E8}" sibTransId="{ECEA7AF5-0572-4109-89B3-3A2B574F7FB1}"/>
    <dgm:cxn modelId="{5D3E1D10-BDBA-461B-88E2-3AE4170A7E7A}" type="presOf" srcId="{07B199DE-3B8A-494D-814F-39ED764C3824}" destId="{0FB024A7-BC8E-491F-ABC2-4CB002633E8B}" srcOrd="0" destOrd="0" presId="urn:microsoft.com/office/officeart/2005/8/layout/radial2"/>
    <dgm:cxn modelId="{34899840-E9CD-4CD7-A609-A0FC59328154}" type="presOf" srcId="{E3CBF033-BD66-4993-9246-26F585802011}" destId="{0E6AD313-FD5C-4FD0-9617-C5AE303C80CB}" srcOrd="0" destOrd="0" presId="urn:microsoft.com/office/officeart/2005/8/layout/radial2"/>
    <dgm:cxn modelId="{3991F5D9-65E4-48CE-8D29-70AED81729FB}" srcId="{3D089282-9BC0-4AF7-AAAE-04D7D44E59E9}" destId="{6D5A9A14-2437-48DD-B639-FAA476D12A0A}" srcOrd="0" destOrd="0" parTransId="{52116CFC-E728-4532-B73A-0E875F0E5C1B}" sibTransId="{AA3D4303-306B-449C-A891-A58C57AC683D}"/>
    <dgm:cxn modelId="{1D4D5170-7023-49FD-8FAA-96D66AF6EFD2}" type="presOf" srcId="{4A9668F1-AE0A-449D-B30A-606E3120281C}" destId="{1B84EAE8-A707-4EB2-A925-41177B1526E2}" srcOrd="0" destOrd="0" presId="urn:microsoft.com/office/officeart/2005/8/layout/radial2"/>
    <dgm:cxn modelId="{F5830CF0-E2B5-42C1-9248-951B54257F60}" type="presOf" srcId="{72018F91-A64C-43CD-9D56-4FEA6A7BE4AD}" destId="{DCF8AB47-DFC6-48B1-BB9B-24B27FAF8E42}" srcOrd="0" destOrd="0" presId="urn:microsoft.com/office/officeart/2005/8/layout/radial2"/>
    <dgm:cxn modelId="{BB540EE2-7B53-443A-BFF7-F6C29436ABBA}" type="presOf" srcId="{6D5A9A14-2437-48DD-B639-FAA476D12A0A}" destId="{5EBF833F-6A5C-4B09-B4E6-A6FD700A723A}" srcOrd="0" destOrd="0" presId="urn:microsoft.com/office/officeart/2005/8/layout/radial2"/>
    <dgm:cxn modelId="{AC77342E-CE60-41C3-ABE5-E9457E19C4B5}" type="presOf" srcId="{3D089282-9BC0-4AF7-AAAE-04D7D44E59E9}" destId="{B2AAE362-CBE3-48F6-89A9-C2D7A244B73B}" srcOrd="0" destOrd="0" presId="urn:microsoft.com/office/officeart/2005/8/layout/radial2"/>
    <dgm:cxn modelId="{F7A9C48D-157B-4898-9D41-17DD84144096}" type="presOf" srcId="{1CCE639B-E298-4672-B71A-1CB2B1B4CE40}" destId="{3CFF8B88-81B0-4828-8B9F-12B2FF983C76}" srcOrd="0" destOrd="0" presId="urn:microsoft.com/office/officeart/2005/8/layout/radial2"/>
    <dgm:cxn modelId="{4BCF2F7D-9EE7-47B1-A1F2-534C3D2AC81F}" type="presParOf" srcId="{0FB024A7-BC8E-491F-ABC2-4CB002633E8B}" destId="{545AF236-B9FF-43AD-9ACB-E68038021C4E}" srcOrd="0" destOrd="0" presId="urn:microsoft.com/office/officeart/2005/8/layout/radial2"/>
    <dgm:cxn modelId="{C96BC2F5-C161-4569-8226-FA596F7F1F43}" type="presParOf" srcId="{545AF236-B9FF-43AD-9ACB-E68038021C4E}" destId="{FC59A5AA-C94E-4D9E-B058-500FCB1EAAAE}" srcOrd="0" destOrd="0" presId="urn:microsoft.com/office/officeart/2005/8/layout/radial2"/>
    <dgm:cxn modelId="{0B8560D8-4AAA-4DFC-82B3-33AEA9A77F88}" type="presParOf" srcId="{FC59A5AA-C94E-4D9E-B058-500FCB1EAAAE}" destId="{49C2C802-6C5D-4813-8D86-AF9EFEDCC122}" srcOrd="0" destOrd="0" presId="urn:microsoft.com/office/officeart/2005/8/layout/radial2"/>
    <dgm:cxn modelId="{51059F28-3741-4AC2-8EA3-0857FEE04F9F}" type="presParOf" srcId="{FC59A5AA-C94E-4D9E-B058-500FCB1EAAAE}" destId="{91CBE2A0-72D5-44D3-8DE8-FDFCE9974BAE}" srcOrd="1" destOrd="0" presId="urn:microsoft.com/office/officeart/2005/8/layout/radial2"/>
    <dgm:cxn modelId="{2AEE1A14-A49E-4E43-AEAB-4A1C3A2FC503}" type="presParOf" srcId="{545AF236-B9FF-43AD-9ACB-E68038021C4E}" destId="{DCF8AB47-DFC6-48B1-BB9B-24B27FAF8E42}" srcOrd="1" destOrd="0" presId="urn:microsoft.com/office/officeart/2005/8/layout/radial2"/>
    <dgm:cxn modelId="{BEA9773C-52B6-48AC-86EF-7C64ACD5B595}" type="presParOf" srcId="{545AF236-B9FF-43AD-9ACB-E68038021C4E}" destId="{13811CFE-B4B3-4ABC-8A14-0E0ECC3B3D07}" srcOrd="2" destOrd="0" presId="urn:microsoft.com/office/officeart/2005/8/layout/radial2"/>
    <dgm:cxn modelId="{16137858-B57A-4909-9909-ECA7CD9EC8A6}" type="presParOf" srcId="{13811CFE-B4B3-4ABC-8A14-0E0ECC3B3D07}" destId="{DD8DFB4C-3104-47CA-A60B-26503D093235}" srcOrd="0" destOrd="0" presId="urn:microsoft.com/office/officeart/2005/8/layout/radial2"/>
    <dgm:cxn modelId="{1AD0BB21-E21A-45C2-943C-838570C76DD3}" type="presParOf" srcId="{13811CFE-B4B3-4ABC-8A14-0E0ECC3B3D07}" destId="{838E6B9A-191D-42AD-A2C0-8BBE64D58FCB}" srcOrd="1" destOrd="0" presId="urn:microsoft.com/office/officeart/2005/8/layout/radial2"/>
    <dgm:cxn modelId="{C3EBF2AF-F941-4D6A-8328-C4C4D46E149C}" type="presParOf" srcId="{545AF236-B9FF-43AD-9ACB-E68038021C4E}" destId="{3C10CA0A-6EA5-4F16-BE6C-20F2CA91412B}" srcOrd="3" destOrd="0" presId="urn:microsoft.com/office/officeart/2005/8/layout/radial2"/>
    <dgm:cxn modelId="{4233C497-2CBF-448D-8A59-8CA8DD523D16}" type="presParOf" srcId="{545AF236-B9FF-43AD-9ACB-E68038021C4E}" destId="{73FFB577-0E54-422B-AEBE-29A390859FF8}" srcOrd="4" destOrd="0" presId="urn:microsoft.com/office/officeart/2005/8/layout/radial2"/>
    <dgm:cxn modelId="{275761E9-05AF-4E32-B5AD-6B3288DFAA20}" type="presParOf" srcId="{73FFB577-0E54-422B-AEBE-29A390859FF8}" destId="{3CFF8B88-81B0-4828-8B9F-12B2FF983C76}" srcOrd="0" destOrd="0" presId="urn:microsoft.com/office/officeart/2005/8/layout/radial2"/>
    <dgm:cxn modelId="{88038646-CF21-49C6-9BE4-83A73DE774C2}" type="presParOf" srcId="{73FFB577-0E54-422B-AEBE-29A390859FF8}" destId="{0E6AD313-FD5C-4FD0-9617-C5AE303C80CB}" srcOrd="1" destOrd="0" presId="urn:microsoft.com/office/officeart/2005/8/layout/radial2"/>
    <dgm:cxn modelId="{0244A011-F93D-439E-A573-B1FA79D6271F}" type="presParOf" srcId="{545AF236-B9FF-43AD-9ACB-E68038021C4E}" destId="{1B84EAE8-A707-4EB2-A925-41177B1526E2}" srcOrd="5" destOrd="0" presId="urn:microsoft.com/office/officeart/2005/8/layout/radial2"/>
    <dgm:cxn modelId="{B9D421AE-9E41-4103-8D5F-235503DE1DCC}" type="presParOf" srcId="{545AF236-B9FF-43AD-9ACB-E68038021C4E}" destId="{550373A2-0098-494A-8498-1EF95183066E}" srcOrd="6" destOrd="0" presId="urn:microsoft.com/office/officeart/2005/8/layout/radial2"/>
    <dgm:cxn modelId="{6EF7B9C2-2BEE-4FDE-9196-BF4489908362}" type="presParOf" srcId="{550373A2-0098-494A-8498-1EF95183066E}" destId="{B2AAE362-CBE3-48F6-89A9-C2D7A244B73B}" srcOrd="0" destOrd="0" presId="urn:microsoft.com/office/officeart/2005/8/layout/radial2"/>
    <dgm:cxn modelId="{D1FE1586-F3EF-45F9-8B57-EF469E3A8F11}" type="presParOf" srcId="{550373A2-0098-494A-8498-1EF95183066E}" destId="{5EBF833F-6A5C-4B09-B4E6-A6FD700A72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5F1440A-089A-48B0-A840-B3D73B4D7CCA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A4D8A91-7E71-4D5F-BBC0-BFAD5EB35041}">
      <dgm:prSet phldrT="[文本]" custT="1"/>
      <dgm:spPr>
        <a:solidFill>
          <a:schemeClr val="bg1"/>
        </a:solidFill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sz="3600" b="1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人才培养</a:t>
          </a:r>
          <a:endParaRPr lang="zh-CN" altLang="en-US" sz="3600" b="1" dirty="0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C99074-4AAE-4B41-AF48-13BFE040136C}" cxnId="{73D52782-9B30-46CC-82E5-462D6E4FABA2}" type="parTrans">
      <dgm:prSet/>
      <dgm:spPr>
        <a:ln w="19050">
          <a:solidFill>
            <a:srgbClr val="0E41A5"/>
          </a:solidFill>
        </a:ln>
      </dgm:spPr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F196B9-2B5B-4598-9123-21799487E95C}" cxnId="{73D52782-9B30-46CC-82E5-462D6E4FABA2}" type="sibTrans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B8B9B4-A92D-4237-BAEA-3C60A933F125}">
      <dgm:prSet phldrT="[文本]" custT="1"/>
      <dgm:spPr/>
      <dgm:t>
        <a:bodyPr/>
        <a:lstStyle/>
        <a:p>
          <a:endParaRPr lang="zh-CN" altLang="en-US" sz="3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83D740-43C1-4190-A98A-160FAF95C109}" cxnId="{6854E4A2-07C9-4B7E-A661-4F69FBDB8330}" type="parTrans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FD351F-15C2-4696-B351-536BA9F866E3}" cxnId="{6854E4A2-07C9-4B7E-A661-4F69FBDB8330}" type="sibTrans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794B25-C0D4-4CAB-856E-B1F2B3A81258}">
      <dgm:prSet custT="1"/>
      <dgm:spPr>
        <a:solidFill>
          <a:schemeClr val="bg1"/>
        </a:solidFill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sz="3600" b="1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人才盘点</a:t>
          </a:r>
          <a:endParaRPr lang="zh-CN" altLang="en-US" sz="3600" b="1" dirty="0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5D06F9-FF3B-4AAF-999F-76FD45FE92CE}" cxnId="{DB619DFC-E0A0-4E0B-8FB9-C6F45BFFF4B3}" type="parTrans">
      <dgm:prSet/>
      <dgm:spPr>
        <a:ln w="19050">
          <a:solidFill>
            <a:srgbClr val="0E41A5"/>
          </a:solidFill>
        </a:ln>
      </dgm:spPr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EC69DB-804F-495E-B5F1-28B3D2264E7E}" cxnId="{DB619DFC-E0A0-4E0B-8FB9-C6F45BFFF4B3}" type="sibTrans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C892F2-1796-4A3B-BEA9-79EFF3A5D482}">
      <dgm:prSet custT="1"/>
      <dgm:spPr>
        <a:solidFill>
          <a:schemeClr val="bg1"/>
        </a:solidFill>
        <a:ln w="28575">
          <a:solidFill>
            <a:srgbClr val="0070C0"/>
          </a:solidFill>
        </a:ln>
      </dgm:spPr>
      <dgm:t>
        <a:bodyPr/>
        <a:lstStyle/>
        <a:p>
          <a:r>
            <a:rPr lang="zh-CN" altLang="en-US" sz="3600" b="1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人才梯队</a:t>
          </a:r>
          <a:endParaRPr lang="zh-CN" altLang="en-US" sz="3600" b="1" dirty="0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1FDEA9-792F-4F95-91D9-618A4BC5CDCC}" cxnId="{7B9BA63C-BB6E-4639-9229-0B35CDFE3C97}" type="parTrans">
      <dgm:prSet/>
      <dgm:spPr>
        <a:ln w="19050">
          <a:solidFill>
            <a:srgbClr val="0E41A5"/>
          </a:solidFill>
        </a:ln>
      </dgm:spPr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01169F-4052-4596-8A00-2CE29A34A6A0}" cxnId="{7B9BA63C-BB6E-4639-9229-0B35CDFE3C97}" type="sibTrans">
      <dgm:prSet/>
      <dgm:spPr/>
      <dgm:t>
        <a:bodyPr/>
        <a:lstStyle/>
        <a:p>
          <a:endParaRPr lang="zh-CN" altLang="en-US" sz="1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8D727C-EB19-4B9B-9CA2-433800F10D71}" type="pres">
      <dgm:prSet presAssocID="{85F1440A-089A-48B0-A840-B3D73B4D7CCA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19EF25-0245-46D9-B473-E9E641EB9810}" type="pres">
      <dgm:prSet presAssocID="{85F1440A-089A-48B0-A840-B3D73B4D7CCA}" presName="cycle" presStyleCnt="0"/>
      <dgm:spPr/>
    </dgm:pt>
    <dgm:pt modelId="{63421C3A-8F88-496E-801F-2E0564A0463A}" type="pres">
      <dgm:prSet presAssocID="{85F1440A-089A-48B0-A840-B3D73B4D7CCA}" presName="centerShape" presStyleCnt="0"/>
      <dgm:spPr/>
    </dgm:pt>
    <dgm:pt modelId="{5A37CC72-4BE6-403E-BCF4-472F8D7D0DE6}" type="pres">
      <dgm:prSet presAssocID="{85F1440A-089A-48B0-A840-B3D73B4D7CCA}" presName="connSite" presStyleLbl="node1" presStyleIdx="0" presStyleCnt="4"/>
      <dgm:spPr/>
    </dgm:pt>
    <dgm:pt modelId="{21EBCBF9-5B25-4DD0-AA43-1038A20700D1}" type="pres">
      <dgm:prSet presAssocID="{85F1440A-089A-48B0-A840-B3D73B4D7CCA}" presName="visible" presStyleLbl="node1" presStyleIdx="0" presStyleCnt="4" custScaleX="63446" custScaleY="68753"/>
      <dgm:spPr/>
    </dgm:pt>
    <dgm:pt modelId="{7F312146-2844-4354-95B9-829BCFC60158}" type="pres">
      <dgm:prSet presAssocID="{F45D06F9-FF3B-4AAF-999F-76FD45FE92CE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B7A68422-CA41-49BE-8A1B-0EB9D983C695}" type="pres">
      <dgm:prSet presAssocID="{FF794B25-C0D4-4CAB-856E-B1F2B3A81258}" presName="node" presStyleCnt="0"/>
      <dgm:spPr/>
    </dgm:pt>
    <dgm:pt modelId="{A455F07C-17D8-41D5-AC7E-C6DF2C4E1C3E}" type="pres">
      <dgm:prSet presAssocID="{FF794B25-C0D4-4CAB-856E-B1F2B3A81258}" presName="parentNode" presStyleLbl="node1" presStyleIdx="1" presStyleCnt="4" custScaleX="226541" custScaleY="85874" custLinFactX="35778" custLinFactNeighborX="100000" custLinFactNeighborY="8260">
        <dgm:presLayoutVars>
          <dgm:chMax val="1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zh-CN" altLang="en-US"/>
        </a:p>
      </dgm:t>
    </dgm:pt>
    <dgm:pt modelId="{781B6F66-ED56-4548-86FD-BECBA86F1B01}" type="pres">
      <dgm:prSet presAssocID="{FF794B25-C0D4-4CAB-856E-B1F2B3A81258}" presName="childNode" presStyleLbl="revTx" presStyleIdx="0" presStyleCnt="1">
        <dgm:presLayoutVars>
          <dgm:bulletEnabled val="1"/>
        </dgm:presLayoutVars>
      </dgm:prSet>
      <dgm:spPr/>
    </dgm:pt>
    <dgm:pt modelId="{79B0F695-B531-4705-A3C6-FA1D1D646AC6}" type="pres">
      <dgm:prSet presAssocID="{BC1FDEA9-792F-4F95-91D9-618A4BC5CDCC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99C94F7E-DAF7-4FC4-872C-15BA1C2C4C78}" type="pres">
      <dgm:prSet presAssocID="{74C892F2-1796-4A3B-BEA9-79EFF3A5D482}" presName="node" presStyleCnt="0"/>
      <dgm:spPr/>
    </dgm:pt>
    <dgm:pt modelId="{B91BFCA2-439D-467A-AA59-D6AA30013CC4}" type="pres">
      <dgm:prSet presAssocID="{74C892F2-1796-4A3B-BEA9-79EFF3A5D482}" presName="parentNode" presStyleLbl="node1" presStyleIdx="2" presStyleCnt="4" custScaleX="226541" custScaleY="85874" custLinFactX="19266" custLinFactNeighborX="100000">
        <dgm:presLayoutVars>
          <dgm:chMax val="1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zh-CN" altLang="en-US"/>
        </a:p>
      </dgm:t>
    </dgm:pt>
    <dgm:pt modelId="{AB429BF9-3B5C-49A4-8DC2-7D2E70880F5F}" type="pres">
      <dgm:prSet presAssocID="{74C892F2-1796-4A3B-BEA9-79EFF3A5D482}" presName="childNode" presStyleLbl="revTx" presStyleIdx="0" presStyleCnt="1">
        <dgm:presLayoutVars>
          <dgm:bulletEnabled val="1"/>
        </dgm:presLayoutVars>
      </dgm:prSet>
      <dgm:spPr/>
    </dgm:pt>
    <dgm:pt modelId="{5D29112D-326B-4BF8-A1BA-31FA15C3484F}" type="pres">
      <dgm:prSet presAssocID="{9BC99074-4AAE-4B41-AF48-13BFE040136C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FC48EDFA-9B03-407C-BD8E-37E8F97FF6C0}" type="pres">
      <dgm:prSet presAssocID="{8A4D8A91-7E71-4D5F-BBC0-BFAD5EB35041}" presName="node" presStyleCnt="0"/>
      <dgm:spPr/>
    </dgm:pt>
    <dgm:pt modelId="{5DE457B2-9BB3-4658-950A-6602D69F280B}" type="pres">
      <dgm:prSet presAssocID="{8A4D8A91-7E71-4D5F-BBC0-BFAD5EB35041}" presName="parentNode" presStyleLbl="node1" presStyleIdx="3" presStyleCnt="4" custScaleX="226541" custScaleY="85874" custLinFactX="40742" custLinFactNeighborX="100000" custLinFactNeighborY="-8260">
        <dgm:presLayoutVars>
          <dgm:chMax val="1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zh-CN" altLang="en-US"/>
        </a:p>
      </dgm:t>
    </dgm:pt>
    <dgm:pt modelId="{F04656EA-F5C2-463C-976A-82B37B20F06F}" type="pres">
      <dgm:prSet presAssocID="{8A4D8A91-7E71-4D5F-BBC0-BFAD5EB35041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BFCF9A-E860-44C8-A370-E5BE9BC1193E}" type="presOf" srcId="{85F1440A-089A-48B0-A840-B3D73B4D7CCA}" destId="{618D727C-EB19-4B9B-9CA2-433800F10D71}" srcOrd="0" destOrd="0" presId="urn:microsoft.com/office/officeart/2005/8/layout/radial2"/>
    <dgm:cxn modelId="{7B9BA63C-BB6E-4639-9229-0B35CDFE3C97}" srcId="{85F1440A-089A-48B0-A840-B3D73B4D7CCA}" destId="{74C892F2-1796-4A3B-BEA9-79EFF3A5D482}" srcOrd="1" destOrd="0" parTransId="{BC1FDEA9-792F-4F95-91D9-618A4BC5CDCC}" sibTransId="{9A01169F-4052-4596-8A00-2CE29A34A6A0}"/>
    <dgm:cxn modelId="{99F76871-9843-499E-8B38-2B6C0434ECB2}" type="presOf" srcId="{9BC99074-4AAE-4B41-AF48-13BFE040136C}" destId="{5D29112D-326B-4BF8-A1BA-31FA15C3484F}" srcOrd="0" destOrd="0" presId="urn:microsoft.com/office/officeart/2005/8/layout/radial2"/>
    <dgm:cxn modelId="{7269BE47-B3A5-418C-BF7C-F42E1B3240AD}" type="presOf" srcId="{FF794B25-C0D4-4CAB-856E-B1F2B3A81258}" destId="{A455F07C-17D8-41D5-AC7E-C6DF2C4E1C3E}" srcOrd="0" destOrd="0" presId="urn:microsoft.com/office/officeart/2005/8/layout/radial2"/>
    <dgm:cxn modelId="{4CB9F982-6C55-4598-940D-7830AEA5D547}" type="presOf" srcId="{8A4D8A91-7E71-4D5F-BBC0-BFAD5EB35041}" destId="{5DE457B2-9BB3-4658-950A-6602D69F280B}" srcOrd="0" destOrd="0" presId="urn:microsoft.com/office/officeart/2005/8/layout/radial2"/>
    <dgm:cxn modelId="{2C392301-A323-4AA4-BFD2-972D92AC3E28}" type="presOf" srcId="{BC1FDEA9-792F-4F95-91D9-618A4BC5CDCC}" destId="{79B0F695-B531-4705-A3C6-FA1D1D646AC6}" srcOrd="0" destOrd="0" presId="urn:microsoft.com/office/officeart/2005/8/layout/radial2"/>
    <dgm:cxn modelId="{EC4C8F85-F1B8-4FDD-928F-CF70EB880E85}" type="presOf" srcId="{F45D06F9-FF3B-4AAF-999F-76FD45FE92CE}" destId="{7F312146-2844-4354-95B9-829BCFC60158}" srcOrd="0" destOrd="0" presId="urn:microsoft.com/office/officeart/2005/8/layout/radial2"/>
    <dgm:cxn modelId="{6854E4A2-07C9-4B7E-A661-4F69FBDB8330}" srcId="{8A4D8A91-7E71-4D5F-BBC0-BFAD5EB35041}" destId="{28B8B9B4-A92D-4237-BAEA-3C60A933F125}" srcOrd="0" destOrd="0" parTransId="{2683D740-43C1-4190-A98A-160FAF95C109}" sibTransId="{6FFD351F-15C2-4696-B351-536BA9F866E3}"/>
    <dgm:cxn modelId="{73D52782-9B30-46CC-82E5-462D6E4FABA2}" srcId="{85F1440A-089A-48B0-A840-B3D73B4D7CCA}" destId="{8A4D8A91-7E71-4D5F-BBC0-BFAD5EB35041}" srcOrd="2" destOrd="0" parTransId="{9BC99074-4AAE-4B41-AF48-13BFE040136C}" sibTransId="{66F196B9-2B5B-4598-9123-21799487E95C}"/>
    <dgm:cxn modelId="{1033AFDD-F077-4FBA-83E6-98CA097B3117}" type="presOf" srcId="{74C892F2-1796-4A3B-BEA9-79EFF3A5D482}" destId="{B91BFCA2-439D-467A-AA59-D6AA30013CC4}" srcOrd="0" destOrd="0" presId="urn:microsoft.com/office/officeart/2005/8/layout/radial2"/>
    <dgm:cxn modelId="{DB619DFC-E0A0-4E0B-8FB9-C6F45BFFF4B3}" srcId="{85F1440A-089A-48B0-A840-B3D73B4D7CCA}" destId="{FF794B25-C0D4-4CAB-856E-B1F2B3A81258}" srcOrd="0" destOrd="0" parTransId="{F45D06F9-FF3B-4AAF-999F-76FD45FE92CE}" sibTransId="{89EC69DB-804F-495E-B5F1-28B3D2264E7E}"/>
    <dgm:cxn modelId="{0A78E911-0DC7-49D0-9066-EA93D1B727B8}" type="presOf" srcId="{28B8B9B4-A92D-4237-BAEA-3C60A933F125}" destId="{F04656EA-F5C2-463C-976A-82B37B20F06F}" srcOrd="0" destOrd="0" presId="urn:microsoft.com/office/officeart/2005/8/layout/radial2"/>
    <dgm:cxn modelId="{D507F182-9235-4066-983F-E41771A88F8B}" type="presParOf" srcId="{618D727C-EB19-4B9B-9CA2-433800F10D71}" destId="{6D19EF25-0245-46D9-B473-E9E641EB9810}" srcOrd="0" destOrd="0" presId="urn:microsoft.com/office/officeart/2005/8/layout/radial2"/>
    <dgm:cxn modelId="{464B17D0-347B-46CA-8DDE-796AD8689B66}" type="presParOf" srcId="{6D19EF25-0245-46D9-B473-E9E641EB9810}" destId="{63421C3A-8F88-496E-801F-2E0564A0463A}" srcOrd="0" destOrd="0" presId="urn:microsoft.com/office/officeart/2005/8/layout/radial2"/>
    <dgm:cxn modelId="{D6377C76-7E69-49F6-B230-00D77AD4CC6E}" type="presParOf" srcId="{63421C3A-8F88-496E-801F-2E0564A0463A}" destId="{5A37CC72-4BE6-403E-BCF4-472F8D7D0DE6}" srcOrd="0" destOrd="0" presId="urn:microsoft.com/office/officeart/2005/8/layout/radial2"/>
    <dgm:cxn modelId="{46DBE1AC-8D88-469A-90B4-073D3D5C2354}" type="presParOf" srcId="{63421C3A-8F88-496E-801F-2E0564A0463A}" destId="{21EBCBF9-5B25-4DD0-AA43-1038A20700D1}" srcOrd="1" destOrd="0" presId="urn:microsoft.com/office/officeart/2005/8/layout/radial2"/>
    <dgm:cxn modelId="{957270AE-439F-4BA3-91F7-4C46254555AF}" type="presParOf" srcId="{6D19EF25-0245-46D9-B473-E9E641EB9810}" destId="{7F312146-2844-4354-95B9-829BCFC60158}" srcOrd="1" destOrd="0" presId="urn:microsoft.com/office/officeart/2005/8/layout/radial2"/>
    <dgm:cxn modelId="{A19124CC-0B54-4975-9685-5EDB66D24373}" type="presParOf" srcId="{6D19EF25-0245-46D9-B473-E9E641EB9810}" destId="{B7A68422-CA41-49BE-8A1B-0EB9D983C695}" srcOrd="2" destOrd="0" presId="urn:microsoft.com/office/officeart/2005/8/layout/radial2"/>
    <dgm:cxn modelId="{91A16202-8F31-40F6-AAF8-5C3519EEECD7}" type="presParOf" srcId="{B7A68422-CA41-49BE-8A1B-0EB9D983C695}" destId="{A455F07C-17D8-41D5-AC7E-C6DF2C4E1C3E}" srcOrd="0" destOrd="0" presId="urn:microsoft.com/office/officeart/2005/8/layout/radial2"/>
    <dgm:cxn modelId="{D0379306-6DB6-4947-9B7F-5345D904A519}" type="presParOf" srcId="{B7A68422-CA41-49BE-8A1B-0EB9D983C695}" destId="{781B6F66-ED56-4548-86FD-BECBA86F1B01}" srcOrd="1" destOrd="0" presId="urn:microsoft.com/office/officeart/2005/8/layout/radial2"/>
    <dgm:cxn modelId="{F494C0D5-D4D7-437F-974C-C5709E7BF07B}" type="presParOf" srcId="{6D19EF25-0245-46D9-B473-E9E641EB9810}" destId="{79B0F695-B531-4705-A3C6-FA1D1D646AC6}" srcOrd="3" destOrd="0" presId="urn:microsoft.com/office/officeart/2005/8/layout/radial2"/>
    <dgm:cxn modelId="{CF468186-1B30-49AE-BE4B-F4B6A4C825DA}" type="presParOf" srcId="{6D19EF25-0245-46D9-B473-E9E641EB9810}" destId="{99C94F7E-DAF7-4FC4-872C-15BA1C2C4C78}" srcOrd="4" destOrd="0" presId="urn:microsoft.com/office/officeart/2005/8/layout/radial2"/>
    <dgm:cxn modelId="{5AE85874-7A4C-4B1A-8C50-4F109D258EB4}" type="presParOf" srcId="{99C94F7E-DAF7-4FC4-872C-15BA1C2C4C78}" destId="{B91BFCA2-439D-467A-AA59-D6AA30013CC4}" srcOrd="0" destOrd="0" presId="urn:microsoft.com/office/officeart/2005/8/layout/radial2"/>
    <dgm:cxn modelId="{B5BE476F-7B4D-42BD-AD45-D11216CDF340}" type="presParOf" srcId="{99C94F7E-DAF7-4FC4-872C-15BA1C2C4C78}" destId="{AB429BF9-3B5C-49A4-8DC2-7D2E70880F5F}" srcOrd="1" destOrd="0" presId="urn:microsoft.com/office/officeart/2005/8/layout/radial2"/>
    <dgm:cxn modelId="{3D9EAFA4-BED5-4BF6-97DA-267E3E922407}" type="presParOf" srcId="{6D19EF25-0245-46D9-B473-E9E641EB9810}" destId="{5D29112D-326B-4BF8-A1BA-31FA15C3484F}" srcOrd="5" destOrd="0" presId="urn:microsoft.com/office/officeart/2005/8/layout/radial2"/>
    <dgm:cxn modelId="{8592D14A-82CA-4E4F-B63D-89A0DAC545EF}" type="presParOf" srcId="{6D19EF25-0245-46D9-B473-E9E641EB9810}" destId="{FC48EDFA-9B03-407C-BD8E-37E8F97FF6C0}" srcOrd="6" destOrd="0" presId="urn:microsoft.com/office/officeart/2005/8/layout/radial2"/>
    <dgm:cxn modelId="{97996135-C1B9-4419-9D53-FBCA27883646}" type="presParOf" srcId="{FC48EDFA-9B03-407C-BD8E-37E8F97FF6C0}" destId="{5DE457B2-9BB3-4658-950A-6602D69F280B}" srcOrd="0" destOrd="0" presId="urn:microsoft.com/office/officeart/2005/8/layout/radial2"/>
    <dgm:cxn modelId="{C8ADF25B-BE2D-47B9-8944-2C2D1E5C4367}" type="presParOf" srcId="{FC48EDFA-9B03-407C-BD8E-37E8F97FF6C0}" destId="{F04656EA-F5C2-463C-976A-82B37B20F06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78A64-E61C-4045-92FF-BB1EA082B11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45392DC-2F16-4E05-8DD8-EF9BDE282D74}">
      <dgm:prSet phldrT="[文本]"/>
      <dgm:spPr>
        <a:solidFill>
          <a:srgbClr val="0E41A5"/>
        </a:solidFill>
        <a:ln>
          <a:noFill/>
        </a:ln>
      </dgm:spPr>
      <dgm:t>
        <a:bodyPr/>
        <a:lstStyle/>
        <a:p>
          <a:endParaRPr lang="zh-CN" altLang="en-US" dirty="0"/>
        </a:p>
      </dgm:t>
    </dgm:pt>
    <dgm:pt modelId="{87D114AE-486A-47E4-AA7A-696D0B708AEB}" cxnId="{8EA9E0D5-D462-49A0-A1ED-AA9A0F4B0259}" type="parTrans">
      <dgm:prSet/>
      <dgm:spPr/>
      <dgm:t>
        <a:bodyPr/>
        <a:lstStyle/>
        <a:p>
          <a:endParaRPr lang="zh-CN" altLang="en-US"/>
        </a:p>
      </dgm:t>
    </dgm:pt>
    <dgm:pt modelId="{E1FF46C9-3CF2-4EC5-9E1A-0A66CDE50D2B}" cxnId="{8EA9E0D5-D462-49A0-A1ED-AA9A0F4B0259}" type="sibTrans">
      <dgm:prSet/>
      <dgm:spPr/>
      <dgm:t>
        <a:bodyPr/>
        <a:lstStyle/>
        <a:p>
          <a:endParaRPr lang="zh-CN" altLang="en-US"/>
        </a:p>
      </dgm:t>
    </dgm:pt>
    <dgm:pt modelId="{5571AE4C-0E68-4A3C-A522-EA45306A5EE7}">
      <dgm:prSet phldrT="[文本]"/>
      <dgm:spPr/>
      <dgm:t>
        <a:bodyPr/>
        <a:lstStyle/>
        <a:p>
          <a:endParaRPr lang="zh-CN" altLang="en-US" dirty="0"/>
        </a:p>
      </dgm:t>
    </dgm:pt>
    <dgm:pt modelId="{89B59B49-0177-4AE6-B683-8DE9D79D3713}" cxnId="{06EAAB54-BA31-472E-BA64-A12C1EA87901}" type="parTrans">
      <dgm:prSet/>
      <dgm:spPr>
        <a:ln w="57150">
          <a:solidFill>
            <a:srgbClr val="11872D"/>
          </a:solidFill>
        </a:ln>
      </dgm:spPr>
      <dgm:t>
        <a:bodyPr/>
        <a:lstStyle/>
        <a:p>
          <a:endParaRPr lang="zh-CN" altLang="en-US"/>
        </a:p>
      </dgm:t>
    </dgm:pt>
    <dgm:pt modelId="{B41BDED4-9F5D-4786-BF42-167791D630C2}" cxnId="{06EAAB54-BA31-472E-BA64-A12C1EA87901}" type="sibTrans">
      <dgm:prSet/>
      <dgm:spPr/>
      <dgm:t>
        <a:bodyPr/>
        <a:lstStyle/>
        <a:p>
          <a:endParaRPr lang="zh-CN" altLang="en-US"/>
        </a:p>
      </dgm:t>
    </dgm:pt>
    <dgm:pt modelId="{DD37CCC9-C97D-4AC0-A4BF-BFEBFC398DA1}">
      <dgm:prSet phldrT="[文本]"/>
      <dgm:spPr/>
      <dgm:t>
        <a:bodyPr/>
        <a:lstStyle/>
        <a:p>
          <a:endParaRPr lang="zh-CN" altLang="en-US" dirty="0"/>
        </a:p>
      </dgm:t>
    </dgm:pt>
    <dgm:pt modelId="{7D0FAB52-4ABA-4CAC-9AD0-B75BC30B214E}" cxnId="{3872ED0B-889A-464E-B88F-D04045738FB4}" type="parTrans">
      <dgm:prSet/>
      <dgm:spPr>
        <a:ln w="57150">
          <a:solidFill>
            <a:srgbClr val="11872D"/>
          </a:solidFill>
        </a:ln>
      </dgm:spPr>
      <dgm:t>
        <a:bodyPr/>
        <a:lstStyle/>
        <a:p>
          <a:endParaRPr lang="zh-CN" altLang="en-US"/>
        </a:p>
      </dgm:t>
    </dgm:pt>
    <dgm:pt modelId="{3FB4E201-ECA1-4F3B-B49F-2DD330E9C234}" cxnId="{3872ED0B-889A-464E-B88F-D04045738FB4}" type="sibTrans">
      <dgm:prSet/>
      <dgm:spPr/>
      <dgm:t>
        <a:bodyPr/>
        <a:lstStyle/>
        <a:p>
          <a:endParaRPr lang="zh-CN" altLang="en-US"/>
        </a:p>
      </dgm:t>
    </dgm:pt>
    <dgm:pt modelId="{4F584EA0-508E-47F5-921E-D1DB1E3881F8}">
      <dgm:prSet phldrT="[文本]"/>
      <dgm:spPr/>
      <dgm:t>
        <a:bodyPr/>
        <a:lstStyle/>
        <a:p>
          <a:endParaRPr lang="zh-CN" altLang="en-US" dirty="0"/>
        </a:p>
      </dgm:t>
    </dgm:pt>
    <dgm:pt modelId="{7E7B31F7-FED5-4826-A48C-65C8EDF8FD40}" cxnId="{F3EA173F-267F-4B3E-8DDF-965861A5C864}" type="parTrans">
      <dgm:prSet/>
      <dgm:spPr>
        <a:ln w="57150">
          <a:solidFill>
            <a:srgbClr val="11872D"/>
          </a:solidFill>
        </a:ln>
      </dgm:spPr>
      <dgm:t>
        <a:bodyPr/>
        <a:lstStyle/>
        <a:p>
          <a:endParaRPr lang="zh-CN" altLang="en-US"/>
        </a:p>
      </dgm:t>
    </dgm:pt>
    <dgm:pt modelId="{4F55E8A7-3902-40D8-9CBF-937BA84FFCF8}" cxnId="{F3EA173F-267F-4B3E-8DDF-965861A5C864}" type="sibTrans">
      <dgm:prSet/>
      <dgm:spPr/>
      <dgm:t>
        <a:bodyPr/>
        <a:lstStyle/>
        <a:p>
          <a:endParaRPr lang="zh-CN" altLang="en-US"/>
        </a:p>
      </dgm:t>
    </dgm:pt>
    <dgm:pt modelId="{1AB334A7-2BFF-4B4F-ABB9-9CB991658BEE}">
      <dgm:prSet phldrT="[文本]"/>
      <dgm:spPr/>
      <dgm:t>
        <a:bodyPr/>
        <a:lstStyle/>
        <a:p>
          <a:endParaRPr lang="zh-CN" altLang="en-US" dirty="0"/>
        </a:p>
      </dgm:t>
    </dgm:pt>
    <dgm:pt modelId="{323B478A-2D35-4737-BD6D-C4A1A907A282}" cxnId="{8E921A3C-36F8-4F6E-B3C6-0EB1A39EA827}" type="parTrans">
      <dgm:prSet/>
      <dgm:spPr>
        <a:ln w="57150">
          <a:solidFill>
            <a:srgbClr val="11872D"/>
          </a:solidFill>
        </a:ln>
      </dgm:spPr>
      <dgm:t>
        <a:bodyPr/>
        <a:lstStyle/>
        <a:p>
          <a:endParaRPr lang="zh-CN" altLang="en-US"/>
        </a:p>
      </dgm:t>
    </dgm:pt>
    <dgm:pt modelId="{82570242-6A5A-4E62-BEA9-1F857D76AC17}" cxnId="{8E921A3C-36F8-4F6E-B3C6-0EB1A39EA827}" type="sibTrans">
      <dgm:prSet/>
      <dgm:spPr/>
      <dgm:t>
        <a:bodyPr/>
        <a:lstStyle/>
        <a:p>
          <a:endParaRPr lang="zh-CN" altLang="en-US"/>
        </a:p>
      </dgm:t>
    </dgm:pt>
    <dgm:pt modelId="{9AD00AC0-7530-480F-A7D8-4F723EB68A35}" type="pres">
      <dgm:prSet presAssocID="{64178A64-E61C-4045-92FF-BB1EA082B11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FAB60A3-C7D1-465F-BC62-242C86C14FBB}" type="pres">
      <dgm:prSet presAssocID="{345392DC-2F16-4E05-8DD8-EF9BDE282D74}" presName="root1" presStyleCnt="0"/>
      <dgm:spPr/>
    </dgm:pt>
    <dgm:pt modelId="{4F477342-65D3-46B3-826B-B6D416785D19}" type="pres">
      <dgm:prSet presAssocID="{345392DC-2F16-4E05-8DD8-EF9BDE282D74}" presName="LevelOneTextNode" presStyleLbl="node0" presStyleIdx="0" presStyleCnt="1" custScaleX="73733" custScaleY="1810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574CCB-1A04-47CF-AE7D-9243B0902275}" type="pres">
      <dgm:prSet presAssocID="{345392DC-2F16-4E05-8DD8-EF9BDE282D74}" presName="level2hierChild" presStyleCnt="0"/>
      <dgm:spPr/>
    </dgm:pt>
    <dgm:pt modelId="{3F42DE99-E806-4FE2-A291-667E42B11C44}" type="pres">
      <dgm:prSet presAssocID="{89B59B49-0177-4AE6-B683-8DE9D79D371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5193C4C-3B6F-41AF-8FD9-69768AF7E6F2}" type="pres">
      <dgm:prSet presAssocID="{89B59B49-0177-4AE6-B683-8DE9D79D37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02795390-E27A-40BA-9928-FF1C65AFCC04}" type="pres">
      <dgm:prSet presAssocID="{5571AE4C-0E68-4A3C-A522-EA45306A5EE7}" presName="root2" presStyleCnt="0"/>
      <dgm:spPr/>
    </dgm:pt>
    <dgm:pt modelId="{870CCF88-91D8-4158-9793-52BC89A578AE}" type="pres">
      <dgm:prSet presAssocID="{5571AE4C-0E68-4A3C-A522-EA45306A5EE7}" presName="LevelTwoTextNode" presStyleLbl="node2" presStyleIdx="0" presStyleCnt="2" custLinFactNeighborY="-21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2D3193-5C57-4090-97BA-FB1AFA73E871}" type="pres">
      <dgm:prSet presAssocID="{5571AE4C-0E68-4A3C-A522-EA45306A5EE7}" presName="level3hierChild" presStyleCnt="0"/>
      <dgm:spPr/>
    </dgm:pt>
    <dgm:pt modelId="{26D3D659-745F-4AD1-9DB4-5D3D6983B3B1}" type="pres">
      <dgm:prSet presAssocID="{7D0FAB52-4ABA-4CAC-9AD0-B75BC30B214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E7604F8F-3AF4-448C-B3C2-01C771D55383}" type="pres">
      <dgm:prSet presAssocID="{7D0FAB52-4ABA-4CAC-9AD0-B75BC30B214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602392CF-01CF-4250-A473-1A4867915009}" type="pres">
      <dgm:prSet presAssocID="{DD37CCC9-C97D-4AC0-A4BF-BFEBFC398DA1}" presName="root2" presStyleCnt="0"/>
      <dgm:spPr/>
    </dgm:pt>
    <dgm:pt modelId="{725BC87F-E3CF-498E-BD34-4A2B0E941F3C}" type="pres">
      <dgm:prSet presAssocID="{DD37CCC9-C97D-4AC0-A4BF-BFEBFC398DA1}" presName="LevelTwoTextNode" presStyleLbl="node3" presStyleIdx="0" presStyleCnt="2" custScaleX="222981" custLinFactNeighborY="-21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82AD17-79CB-4CEE-8FB8-C66F1F2EF124}" type="pres">
      <dgm:prSet presAssocID="{DD37CCC9-C97D-4AC0-A4BF-BFEBFC398DA1}" presName="level3hierChild" presStyleCnt="0"/>
      <dgm:spPr/>
    </dgm:pt>
    <dgm:pt modelId="{A0B5BDF5-9253-41E2-AD25-23E8218CA059}" type="pres">
      <dgm:prSet presAssocID="{7E7B31F7-FED5-4826-A48C-65C8EDF8FD40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4CFF53FE-756D-4713-A611-95C4C223EAB0}" type="pres">
      <dgm:prSet presAssocID="{7E7B31F7-FED5-4826-A48C-65C8EDF8FD40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E705378-57FB-4A84-8E9A-5EE85C55D8B4}" type="pres">
      <dgm:prSet presAssocID="{4F584EA0-508E-47F5-921E-D1DB1E3881F8}" presName="root2" presStyleCnt="0"/>
      <dgm:spPr/>
    </dgm:pt>
    <dgm:pt modelId="{255FAF80-B942-4137-9194-86694D4A3F32}" type="pres">
      <dgm:prSet presAssocID="{4F584EA0-508E-47F5-921E-D1DB1E3881F8}" presName="LevelTwoTextNode" presStyleLbl="node2" presStyleIdx="1" presStyleCnt="2" custLinFactNeighborY="331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9748D-780B-4E5A-8FD1-A24DF91F4A8D}" type="pres">
      <dgm:prSet presAssocID="{4F584EA0-508E-47F5-921E-D1DB1E3881F8}" presName="level3hierChild" presStyleCnt="0"/>
      <dgm:spPr/>
    </dgm:pt>
    <dgm:pt modelId="{00CE1014-1075-47FB-BFE7-4D1DEE69B3A3}" type="pres">
      <dgm:prSet presAssocID="{323B478A-2D35-4737-BD6D-C4A1A907A282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9BA0FB56-FAAF-445F-9FD3-9C788EC68960}" type="pres">
      <dgm:prSet presAssocID="{323B478A-2D35-4737-BD6D-C4A1A907A282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9BE5850A-F58F-44E7-86AE-CF7E70BDC782}" type="pres">
      <dgm:prSet presAssocID="{1AB334A7-2BFF-4B4F-ABB9-9CB991658BEE}" presName="root2" presStyleCnt="0"/>
      <dgm:spPr/>
    </dgm:pt>
    <dgm:pt modelId="{B106FA4E-04F6-4F14-A9A5-88444FE7DB47}" type="pres">
      <dgm:prSet presAssocID="{1AB334A7-2BFF-4B4F-ABB9-9CB991658BEE}" presName="LevelTwoTextNode" presStyleLbl="node3" presStyleIdx="1" presStyleCnt="2" custScaleX="222981" custLinFactNeighborY="331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E5BB28-23E2-4F00-9501-14E38D3087EF}" type="pres">
      <dgm:prSet presAssocID="{1AB334A7-2BFF-4B4F-ABB9-9CB991658BEE}" presName="level3hierChild" presStyleCnt="0"/>
      <dgm:spPr/>
    </dgm:pt>
  </dgm:ptLst>
  <dgm:cxnLst>
    <dgm:cxn modelId="{61DDA831-1BA5-4FC9-80C9-B8A64BCD6F3B}" type="presOf" srcId="{7E7B31F7-FED5-4826-A48C-65C8EDF8FD40}" destId="{4CFF53FE-756D-4713-A611-95C4C223EAB0}" srcOrd="1" destOrd="0" presId="urn:microsoft.com/office/officeart/2005/8/layout/hierarchy2"/>
    <dgm:cxn modelId="{074F5147-0762-4AF4-9190-2370A7C0CA49}" type="presOf" srcId="{4F584EA0-508E-47F5-921E-D1DB1E3881F8}" destId="{255FAF80-B942-4137-9194-86694D4A3F32}" srcOrd="0" destOrd="0" presId="urn:microsoft.com/office/officeart/2005/8/layout/hierarchy2"/>
    <dgm:cxn modelId="{F3EA173F-267F-4B3E-8DDF-965861A5C864}" srcId="{345392DC-2F16-4E05-8DD8-EF9BDE282D74}" destId="{4F584EA0-508E-47F5-921E-D1DB1E3881F8}" srcOrd="1" destOrd="0" parTransId="{7E7B31F7-FED5-4826-A48C-65C8EDF8FD40}" sibTransId="{4F55E8A7-3902-40D8-9CBF-937BA84FFCF8}"/>
    <dgm:cxn modelId="{3872ED0B-889A-464E-B88F-D04045738FB4}" srcId="{5571AE4C-0E68-4A3C-A522-EA45306A5EE7}" destId="{DD37CCC9-C97D-4AC0-A4BF-BFEBFC398DA1}" srcOrd="0" destOrd="0" parTransId="{7D0FAB52-4ABA-4CAC-9AD0-B75BC30B214E}" sibTransId="{3FB4E201-ECA1-4F3B-B49F-2DD330E9C234}"/>
    <dgm:cxn modelId="{A1A1F262-B563-45FA-B865-668F3D4327EE}" type="presOf" srcId="{89B59B49-0177-4AE6-B683-8DE9D79D3713}" destId="{F5193C4C-3B6F-41AF-8FD9-69768AF7E6F2}" srcOrd="1" destOrd="0" presId="urn:microsoft.com/office/officeart/2005/8/layout/hierarchy2"/>
    <dgm:cxn modelId="{79189670-6687-4358-98D9-05D8FE27ECBB}" type="presOf" srcId="{5571AE4C-0E68-4A3C-A522-EA45306A5EE7}" destId="{870CCF88-91D8-4158-9793-52BC89A578AE}" srcOrd="0" destOrd="0" presId="urn:microsoft.com/office/officeart/2005/8/layout/hierarchy2"/>
    <dgm:cxn modelId="{0CEEC47C-63B1-4784-B0B9-A9C02F6BC66B}" type="presOf" srcId="{1AB334A7-2BFF-4B4F-ABB9-9CB991658BEE}" destId="{B106FA4E-04F6-4F14-A9A5-88444FE7DB47}" srcOrd="0" destOrd="0" presId="urn:microsoft.com/office/officeart/2005/8/layout/hierarchy2"/>
    <dgm:cxn modelId="{5BF353F7-3960-49B4-81B2-1F45C35EF621}" type="presOf" srcId="{323B478A-2D35-4737-BD6D-C4A1A907A282}" destId="{00CE1014-1075-47FB-BFE7-4D1DEE69B3A3}" srcOrd="0" destOrd="0" presId="urn:microsoft.com/office/officeart/2005/8/layout/hierarchy2"/>
    <dgm:cxn modelId="{06EAAB54-BA31-472E-BA64-A12C1EA87901}" srcId="{345392DC-2F16-4E05-8DD8-EF9BDE282D74}" destId="{5571AE4C-0E68-4A3C-A522-EA45306A5EE7}" srcOrd="0" destOrd="0" parTransId="{89B59B49-0177-4AE6-B683-8DE9D79D3713}" sibTransId="{B41BDED4-9F5D-4786-BF42-167791D630C2}"/>
    <dgm:cxn modelId="{10BDE611-AA9B-4E2C-8BE8-CCC4DA5D49CC}" type="presOf" srcId="{345392DC-2F16-4E05-8DD8-EF9BDE282D74}" destId="{4F477342-65D3-46B3-826B-B6D416785D19}" srcOrd="0" destOrd="0" presId="urn:microsoft.com/office/officeart/2005/8/layout/hierarchy2"/>
    <dgm:cxn modelId="{C262365D-B7A2-4118-A7B5-50C37EBB6825}" type="presOf" srcId="{7D0FAB52-4ABA-4CAC-9AD0-B75BC30B214E}" destId="{26D3D659-745F-4AD1-9DB4-5D3D6983B3B1}" srcOrd="0" destOrd="0" presId="urn:microsoft.com/office/officeart/2005/8/layout/hierarchy2"/>
    <dgm:cxn modelId="{D391F1E4-668B-493F-AF0B-424503188B50}" type="presOf" srcId="{89B59B49-0177-4AE6-B683-8DE9D79D3713}" destId="{3F42DE99-E806-4FE2-A291-667E42B11C44}" srcOrd="0" destOrd="0" presId="urn:microsoft.com/office/officeart/2005/8/layout/hierarchy2"/>
    <dgm:cxn modelId="{8E921A3C-36F8-4F6E-B3C6-0EB1A39EA827}" srcId="{4F584EA0-508E-47F5-921E-D1DB1E3881F8}" destId="{1AB334A7-2BFF-4B4F-ABB9-9CB991658BEE}" srcOrd="0" destOrd="0" parTransId="{323B478A-2D35-4737-BD6D-C4A1A907A282}" sibTransId="{82570242-6A5A-4E62-BEA9-1F857D76AC17}"/>
    <dgm:cxn modelId="{8EA9E0D5-D462-49A0-A1ED-AA9A0F4B0259}" srcId="{64178A64-E61C-4045-92FF-BB1EA082B119}" destId="{345392DC-2F16-4E05-8DD8-EF9BDE282D74}" srcOrd="0" destOrd="0" parTransId="{87D114AE-486A-47E4-AA7A-696D0B708AEB}" sibTransId="{E1FF46C9-3CF2-4EC5-9E1A-0A66CDE50D2B}"/>
    <dgm:cxn modelId="{11598F70-0E54-41CF-9926-8ECBEB88ACC1}" type="presOf" srcId="{7D0FAB52-4ABA-4CAC-9AD0-B75BC30B214E}" destId="{E7604F8F-3AF4-448C-B3C2-01C771D55383}" srcOrd="1" destOrd="0" presId="urn:microsoft.com/office/officeart/2005/8/layout/hierarchy2"/>
    <dgm:cxn modelId="{1FA09525-8F9B-4694-BF7D-48FDE26E91D6}" type="presOf" srcId="{323B478A-2D35-4737-BD6D-C4A1A907A282}" destId="{9BA0FB56-FAAF-445F-9FD3-9C788EC68960}" srcOrd="1" destOrd="0" presId="urn:microsoft.com/office/officeart/2005/8/layout/hierarchy2"/>
    <dgm:cxn modelId="{19753C53-81E3-486D-B78B-35363B68A56E}" type="presOf" srcId="{DD37CCC9-C97D-4AC0-A4BF-BFEBFC398DA1}" destId="{725BC87F-E3CF-498E-BD34-4A2B0E941F3C}" srcOrd="0" destOrd="0" presId="urn:microsoft.com/office/officeart/2005/8/layout/hierarchy2"/>
    <dgm:cxn modelId="{110FDAED-944D-48CE-B869-E5A24287738F}" type="presOf" srcId="{7E7B31F7-FED5-4826-A48C-65C8EDF8FD40}" destId="{A0B5BDF5-9253-41E2-AD25-23E8218CA059}" srcOrd="0" destOrd="0" presId="urn:microsoft.com/office/officeart/2005/8/layout/hierarchy2"/>
    <dgm:cxn modelId="{B6A9F156-8F37-4978-A6DB-6DD0EBB1AC10}" type="presOf" srcId="{64178A64-E61C-4045-92FF-BB1EA082B119}" destId="{9AD00AC0-7530-480F-A7D8-4F723EB68A35}" srcOrd="0" destOrd="0" presId="urn:microsoft.com/office/officeart/2005/8/layout/hierarchy2"/>
    <dgm:cxn modelId="{0D73C40F-D944-4192-9D3E-B6F3BC22AF02}" type="presParOf" srcId="{9AD00AC0-7530-480F-A7D8-4F723EB68A35}" destId="{7FAB60A3-C7D1-465F-BC62-242C86C14FBB}" srcOrd="0" destOrd="0" presId="urn:microsoft.com/office/officeart/2005/8/layout/hierarchy2"/>
    <dgm:cxn modelId="{DC13D493-F9DC-4185-828A-BF04D247DDE7}" type="presParOf" srcId="{7FAB60A3-C7D1-465F-BC62-242C86C14FBB}" destId="{4F477342-65D3-46B3-826B-B6D416785D19}" srcOrd="0" destOrd="0" presId="urn:microsoft.com/office/officeart/2005/8/layout/hierarchy2"/>
    <dgm:cxn modelId="{136A8BA2-26F6-4446-ACB2-9E87E1709248}" type="presParOf" srcId="{7FAB60A3-C7D1-465F-BC62-242C86C14FBB}" destId="{76574CCB-1A04-47CF-AE7D-9243B0902275}" srcOrd="1" destOrd="0" presId="urn:microsoft.com/office/officeart/2005/8/layout/hierarchy2"/>
    <dgm:cxn modelId="{EBD3EC87-C73D-4B00-AAA2-3901D00DE6BC}" type="presParOf" srcId="{76574CCB-1A04-47CF-AE7D-9243B0902275}" destId="{3F42DE99-E806-4FE2-A291-667E42B11C44}" srcOrd="0" destOrd="0" presId="urn:microsoft.com/office/officeart/2005/8/layout/hierarchy2"/>
    <dgm:cxn modelId="{59030BA5-A6F4-4410-99D4-51D6B16E8E42}" type="presParOf" srcId="{3F42DE99-E806-4FE2-A291-667E42B11C44}" destId="{F5193C4C-3B6F-41AF-8FD9-69768AF7E6F2}" srcOrd="0" destOrd="0" presId="urn:microsoft.com/office/officeart/2005/8/layout/hierarchy2"/>
    <dgm:cxn modelId="{A878CFAA-0893-4F50-8126-DDD413C0C743}" type="presParOf" srcId="{76574CCB-1A04-47CF-AE7D-9243B0902275}" destId="{02795390-E27A-40BA-9928-FF1C65AFCC04}" srcOrd="1" destOrd="0" presId="urn:microsoft.com/office/officeart/2005/8/layout/hierarchy2"/>
    <dgm:cxn modelId="{82B73FF5-9618-406D-A09A-04D650446970}" type="presParOf" srcId="{02795390-E27A-40BA-9928-FF1C65AFCC04}" destId="{870CCF88-91D8-4158-9793-52BC89A578AE}" srcOrd="0" destOrd="0" presId="urn:microsoft.com/office/officeart/2005/8/layout/hierarchy2"/>
    <dgm:cxn modelId="{F57A43F3-2978-40AF-A6C4-6BC11287B0E9}" type="presParOf" srcId="{02795390-E27A-40BA-9928-FF1C65AFCC04}" destId="{C42D3193-5C57-4090-97BA-FB1AFA73E871}" srcOrd="1" destOrd="0" presId="urn:microsoft.com/office/officeart/2005/8/layout/hierarchy2"/>
    <dgm:cxn modelId="{4B12E14B-EF6F-4A80-B49D-C242D09B1C0D}" type="presParOf" srcId="{C42D3193-5C57-4090-97BA-FB1AFA73E871}" destId="{26D3D659-745F-4AD1-9DB4-5D3D6983B3B1}" srcOrd="0" destOrd="0" presId="urn:microsoft.com/office/officeart/2005/8/layout/hierarchy2"/>
    <dgm:cxn modelId="{D7D7A42D-1C35-48F5-A50D-7FAB9D3FD4F2}" type="presParOf" srcId="{26D3D659-745F-4AD1-9DB4-5D3D6983B3B1}" destId="{E7604F8F-3AF4-448C-B3C2-01C771D55383}" srcOrd="0" destOrd="0" presId="urn:microsoft.com/office/officeart/2005/8/layout/hierarchy2"/>
    <dgm:cxn modelId="{B2E62270-8F45-4E20-BD66-7EDEE3EC2E24}" type="presParOf" srcId="{C42D3193-5C57-4090-97BA-FB1AFA73E871}" destId="{602392CF-01CF-4250-A473-1A4867915009}" srcOrd="1" destOrd="0" presId="urn:microsoft.com/office/officeart/2005/8/layout/hierarchy2"/>
    <dgm:cxn modelId="{39E1B389-BDCC-47A7-BCD0-8FA3699C663C}" type="presParOf" srcId="{602392CF-01CF-4250-A473-1A4867915009}" destId="{725BC87F-E3CF-498E-BD34-4A2B0E941F3C}" srcOrd="0" destOrd="0" presId="urn:microsoft.com/office/officeart/2005/8/layout/hierarchy2"/>
    <dgm:cxn modelId="{67C3AAFE-C7B0-4DC9-BF76-DB301D6F6B36}" type="presParOf" srcId="{602392CF-01CF-4250-A473-1A4867915009}" destId="{5882AD17-79CB-4CEE-8FB8-C66F1F2EF124}" srcOrd="1" destOrd="0" presId="urn:microsoft.com/office/officeart/2005/8/layout/hierarchy2"/>
    <dgm:cxn modelId="{BBAD5440-A3F0-4A49-94EF-7E6AD4C4EA33}" type="presParOf" srcId="{76574CCB-1A04-47CF-AE7D-9243B0902275}" destId="{A0B5BDF5-9253-41E2-AD25-23E8218CA059}" srcOrd="2" destOrd="0" presId="urn:microsoft.com/office/officeart/2005/8/layout/hierarchy2"/>
    <dgm:cxn modelId="{5A99AB55-3AA3-4128-B130-7E1B0B2BEFD4}" type="presParOf" srcId="{A0B5BDF5-9253-41E2-AD25-23E8218CA059}" destId="{4CFF53FE-756D-4713-A611-95C4C223EAB0}" srcOrd="0" destOrd="0" presId="urn:microsoft.com/office/officeart/2005/8/layout/hierarchy2"/>
    <dgm:cxn modelId="{904F0240-4BE0-44DB-89A0-616C23FAE9E4}" type="presParOf" srcId="{76574CCB-1A04-47CF-AE7D-9243B0902275}" destId="{FE705378-57FB-4A84-8E9A-5EE85C55D8B4}" srcOrd="3" destOrd="0" presId="urn:microsoft.com/office/officeart/2005/8/layout/hierarchy2"/>
    <dgm:cxn modelId="{C7A4A8C9-BFB7-4DD1-884E-DE10DF69F51E}" type="presParOf" srcId="{FE705378-57FB-4A84-8E9A-5EE85C55D8B4}" destId="{255FAF80-B942-4137-9194-86694D4A3F32}" srcOrd="0" destOrd="0" presId="urn:microsoft.com/office/officeart/2005/8/layout/hierarchy2"/>
    <dgm:cxn modelId="{2533849D-ACB8-42E4-AFC4-3BDD957925F1}" type="presParOf" srcId="{FE705378-57FB-4A84-8E9A-5EE85C55D8B4}" destId="{B7F9748D-780B-4E5A-8FD1-A24DF91F4A8D}" srcOrd="1" destOrd="0" presId="urn:microsoft.com/office/officeart/2005/8/layout/hierarchy2"/>
    <dgm:cxn modelId="{27BC5716-05E1-4F7B-B841-42DE44BB9B50}" type="presParOf" srcId="{B7F9748D-780B-4E5A-8FD1-A24DF91F4A8D}" destId="{00CE1014-1075-47FB-BFE7-4D1DEE69B3A3}" srcOrd="0" destOrd="0" presId="urn:microsoft.com/office/officeart/2005/8/layout/hierarchy2"/>
    <dgm:cxn modelId="{4C6669FC-9292-40D1-8F88-038176A73B35}" type="presParOf" srcId="{00CE1014-1075-47FB-BFE7-4D1DEE69B3A3}" destId="{9BA0FB56-FAAF-445F-9FD3-9C788EC68960}" srcOrd="0" destOrd="0" presId="urn:microsoft.com/office/officeart/2005/8/layout/hierarchy2"/>
    <dgm:cxn modelId="{2DB54B69-766A-49CB-BECC-D9055C6F85FD}" type="presParOf" srcId="{B7F9748D-780B-4E5A-8FD1-A24DF91F4A8D}" destId="{9BE5850A-F58F-44E7-86AE-CF7E70BDC782}" srcOrd="1" destOrd="0" presId="urn:microsoft.com/office/officeart/2005/8/layout/hierarchy2"/>
    <dgm:cxn modelId="{60070AC9-DD01-4746-B36A-2F3C4BADC82B}" type="presParOf" srcId="{9BE5850A-F58F-44E7-86AE-CF7E70BDC782}" destId="{B106FA4E-04F6-4F14-A9A5-88444FE7DB47}" srcOrd="0" destOrd="0" presId="urn:microsoft.com/office/officeart/2005/8/layout/hierarchy2"/>
    <dgm:cxn modelId="{7969291A-BF25-4940-B392-BED31959A6A5}" type="presParOf" srcId="{9BE5850A-F58F-44E7-86AE-CF7E70BDC782}" destId="{9DE5BB28-23E2-4F00-9501-14E38D3087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4FFC0-5710-42D6-B1FE-0BFF032CA9E6}" type="doc">
      <dgm:prSet loTypeId="urn:microsoft.com/office/officeart/2005/8/layout/cycle4" loCatId="cycl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31E460-16CD-4964-8C19-DB66EC51B250}">
      <dgm:prSet phldrT="[文本]"/>
      <dgm:spPr/>
      <dgm:t>
        <a:bodyPr/>
        <a:lstStyle/>
        <a:p>
          <a:endParaRPr lang="zh-CN" altLang="en-US" dirty="0"/>
        </a:p>
      </dgm:t>
    </dgm:pt>
    <dgm:pt modelId="{203CF9A5-6979-4C23-86FF-7D9AF4E8ECB3}" cxnId="{0C0059B9-850A-4165-9B64-7C40916C2EDF}" type="parTrans">
      <dgm:prSet/>
      <dgm:spPr/>
      <dgm:t>
        <a:bodyPr/>
        <a:lstStyle/>
        <a:p>
          <a:endParaRPr lang="zh-CN" altLang="en-US"/>
        </a:p>
      </dgm:t>
    </dgm:pt>
    <dgm:pt modelId="{13C1FBF2-8761-484D-89A5-3748E816015B}" cxnId="{0C0059B9-850A-4165-9B64-7C40916C2EDF}" type="sibTrans">
      <dgm:prSet/>
      <dgm:spPr/>
      <dgm:t>
        <a:bodyPr/>
        <a:lstStyle/>
        <a:p>
          <a:endParaRPr lang="zh-CN" altLang="en-US"/>
        </a:p>
      </dgm:t>
    </dgm:pt>
    <dgm:pt modelId="{527A2D1B-4A2E-4A75-812B-7F7B4D358569}">
      <dgm:prSet phldrT="[文本]"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 dirty="0"/>
        </a:p>
      </dgm:t>
    </dgm:pt>
    <dgm:pt modelId="{280B4CEA-5C55-41FE-834C-AFCA27683EBC}" cxnId="{5172D948-8D5C-4858-A013-298ED78EBF0E}" type="parTrans">
      <dgm:prSet/>
      <dgm:spPr/>
      <dgm:t>
        <a:bodyPr/>
        <a:lstStyle/>
        <a:p>
          <a:endParaRPr lang="zh-CN" altLang="en-US"/>
        </a:p>
      </dgm:t>
    </dgm:pt>
    <dgm:pt modelId="{1DF039AA-D707-4E55-B7B9-729DA6716580}" cxnId="{5172D948-8D5C-4858-A013-298ED78EBF0E}" type="sibTrans">
      <dgm:prSet/>
      <dgm:spPr/>
      <dgm:t>
        <a:bodyPr/>
        <a:lstStyle/>
        <a:p>
          <a:endParaRPr lang="zh-CN" altLang="en-US"/>
        </a:p>
      </dgm:t>
    </dgm:pt>
    <dgm:pt modelId="{E0AA838B-EFCF-4409-83E3-2BFAB6B06981}">
      <dgm:prSet phldrT="[文本]"/>
      <dgm:spPr/>
      <dgm:t>
        <a:bodyPr/>
        <a:lstStyle/>
        <a:p>
          <a:endParaRPr lang="zh-CN" altLang="en-US" dirty="0"/>
        </a:p>
      </dgm:t>
    </dgm:pt>
    <dgm:pt modelId="{CB582E3C-2DD7-4217-BBB5-CB2A8B74DD0F}" cxnId="{846ECD62-BA8D-4DA3-8186-FE12E13248F7}" type="parTrans">
      <dgm:prSet/>
      <dgm:spPr/>
      <dgm:t>
        <a:bodyPr/>
        <a:lstStyle/>
        <a:p>
          <a:endParaRPr lang="zh-CN" altLang="en-US"/>
        </a:p>
      </dgm:t>
    </dgm:pt>
    <dgm:pt modelId="{71BC42F0-AB01-4A13-8759-77232D579208}" cxnId="{846ECD62-BA8D-4DA3-8186-FE12E13248F7}" type="sibTrans">
      <dgm:prSet/>
      <dgm:spPr/>
      <dgm:t>
        <a:bodyPr/>
        <a:lstStyle/>
        <a:p>
          <a:endParaRPr lang="zh-CN" altLang="en-US"/>
        </a:p>
      </dgm:t>
    </dgm:pt>
    <dgm:pt modelId="{572393CB-985D-407B-BAE4-993C39525567}">
      <dgm:prSet phldrT="[文本]"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 dirty="0"/>
        </a:p>
      </dgm:t>
    </dgm:pt>
    <dgm:pt modelId="{1B6584B6-ED89-498C-98F7-1933FEF8764B}" cxnId="{25A55A13-2236-4694-8A54-1A81D566A4AE}" type="parTrans">
      <dgm:prSet/>
      <dgm:spPr/>
      <dgm:t>
        <a:bodyPr/>
        <a:lstStyle/>
        <a:p>
          <a:endParaRPr lang="zh-CN" altLang="en-US"/>
        </a:p>
      </dgm:t>
    </dgm:pt>
    <dgm:pt modelId="{754DF3AE-CCCA-4FC7-9311-47355226B3EB}" cxnId="{25A55A13-2236-4694-8A54-1A81D566A4AE}" type="sibTrans">
      <dgm:prSet/>
      <dgm:spPr/>
      <dgm:t>
        <a:bodyPr/>
        <a:lstStyle/>
        <a:p>
          <a:endParaRPr lang="zh-CN" altLang="en-US"/>
        </a:p>
      </dgm:t>
    </dgm:pt>
    <dgm:pt modelId="{B9B924E5-C728-462C-BE6C-966CF33AA6AF}">
      <dgm:prSet phldrT="[文本]"/>
      <dgm:spPr/>
      <dgm:t>
        <a:bodyPr/>
        <a:lstStyle/>
        <a:p>
          <a:endParaRPr lang="zh-CN" altLang="en-US" dirty="0"/>
        </a:p>
      </dgm:t>
    </dgm:pt>
    <dgm:pt modelId="{8A84E9B4-E12E-4CD5-9A07-42CFD2C9D970}" cxnId="{5C5F4919-0205-4628-99DB-39EA681CE6D3}" type="parTrans">
      <dgm:prSet/>
      <dgm:spPr/>
      <dgm:t>
        <a:bodyPr/>
        <a:lstStyle/>
        <a:p>
          <a:endParaRPr lang="zh-CN" altLang="en-US"/>
        </a:p>
      </dgm:t>
    </dgm:pt>
    <dgm:pt modelId="{AE2CD4DB-43F1-4D22-85F2-9D6E897ACBB9}" cxnId="{5C5F4919-0205-4628-99DB-39EA681CE6D3}" type="sibTrans">
      <dgm:prSet/>
      <dgm:spPr/>
      <dgm:t>
        <a:bodyPr/>
        <a:lstStyle/>
        <a:p>
          <a:endParaRPr lang="zh-CN" altLang="en-US"/>
        </a:p>
      </dgm:t>
    </dgm:pt>
    <dgm:pt modelId="{D86DA1CC-6A13-4414-B923-C53970A736F0}">
      <dgm:prSet phldrT="[文本]"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 dirty="0"/>
        </a:p>
      </dgm:t>
    </dgm:pt>
    <dgm:pt modelId="{F6C557DF-7C65-4E75-9B76-381623A78FCC}" cxnId="{1C4E1725-29DE-42A2-A0FD-5E1FE68D4B9A}" type="parTrans">
      <dgm:prSet/>
      <dgm:spPr/>
      <dgm:t>
        <a:bodyPr/>
        <a:lstStyle/>
        <a:p>
          <a:endParaRPr lang="zh-CN" altLang="en-US"/>
        </a:p>
      </dgm:t>
    </dgm:pt>
    <dgm:pt modelId="{04CB7BF3-B5B3-4E2C-9A71-1223AC9E90A2}" cxnId="{1C4E1725-29DE-42A2-A0FD-5E1FE68D4B9A}" type="sibTrans">
      <dgm:prSet/>
      <dgm:spPr/>
      <dgm:t>
        <a:bodyPr/>
        <a:lstStyle/>
        <a:p>
          <a:endParaRPr lang="zh-CN" altLang="en-US"/>
        </a:p>
      </dgm:t>
    </dgm:pt>
    <dgm:pt modelId="{8E02F2EC-80CD-4B36-8FE5-3D90D44F5F91}">
      <dgm:prSet phldrT="[文本]"/>
      <dgm:spPr/>
      <dgm:t>
        <a:bodyPr/>
        <a:lstStyle/>
        <a:p>
          <a:endParaRPr lang="zh-CN" altLang="en-US" dirty="0"/>
        </a:p>
      </dgm:t>
    </dgm:pt>
    <dgm:pt modelId="{5EFDBE0B-0221-4260-B3E8-628B640E0898}" cxnId="{2C68A826-7C6A-4C7B-B241-29CD81760ED3}" type="parTrans">
      <dgm:prSet/>
      <dgm:spPr/>
      <dgm:t>
        <a:bodyPr/>
        <a:lstStyle/>
        <a:p>
          <a:endParaRPr lang="zh-CN" altLang="en-US"/>
        </a:p>
      </dgm:t>
    </dgm:pt>
    <dgm:pt modelId="{8818EE98-793B-445D-B360-3EFA64E8526B}" cxnId="{2C68A826-7C6A-4C7B-B241-29CD81760ED3}" type="sibTrans">
      <dgm:prSet/>
      <dgm:spPr/>
      <dgm:t>
        <a:bodyPr/>
        <a:lstStyle/>
        <a:p>
          <a:endParaRPr lang="zh-CN" altLang="en-US"/>
        </a:p>
      </dgm:t>
    </dgm:pt>
    <dgm:pt modelId="{D3539B21-A01E-41ED-98CD-82D9FA80110F}">
      <dgm:prSet phldrT="[文本]"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 dirty="0"/>
        </a:p>
      </dgm:t>
    </dgm:pt>
    <dgm:pt modelId="{5425BB93-7A33-4D85-BA68-A74AB208E51A}" cxnId="{473F830E-1924-472D-9CDA-3ADDE75A67B8}" type="parTrans">
      <dgm:prSet/>
      <dgm:spPr/>
      <dgm:t>
        <a:bodyPr/>
        <a:lstStyle/>
        <a:p>
          <a:endParaRPr lang="zh-CN" altLang="en-US"/>
        </a:p>
      </dgm:t>
    </dgm:pt>
    <dgm:pt modelId="{E8C3F755-1EE8-46E0-8116-4F6AF9EDD1B1}" cxnId="{473F830E-1924-472D-9CDA-3ADDE75A67B8}" type="sibTrans">
      <dgm:prSet/>
      <dgm:spPr/>
      <dgm:t>
        <a:bodyPr/>
        <a:lstStyle/>
        <a:p>
          <a:endParaRPr lang="zh-CN" altLang="en-US"/>
        </a:p>
      </dgm:t>
    </dgm:pt>
    <dgm:pt modelId="{BE15B6CD-2F53-4DF6-8242-C359EF6F6EB4}" type="pres">
      <dgm:prSet presAssocID="{F9C4FFC0-5710-42D6-B1FE-0BFF032CA9E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939B6E-3E3C-48AC-936F-F8A5C3028937}" type="pres">
      <dgm:prSet presAssocID="{F9C4FFC0-5710-42D6-B1FE-0BFF032CA9E6}" presName="children" presStyleCnt="0"/>
      <dgm:spPr/>
      <dgm:t>
        <a:bodyPr/>
        <a:lstStyle/>
        <a:p>
          <a:endParaRPr lang="zh-CN" altLang="en-US"/>
        </a:p>
      </dgm:t>
    </dgm:pt>
    <dgm:pt modelId="{7FA244CB-E6E0-4D42-9DEC-34BD8A0DF998}" type="pres">
      <dgm:prSet presAssocID="{F9C4FFC0-5710-42D6-B1FE-0BFF032CA9E6}" presName="child1group" presStyleCnt="0"/>
      <dgm:spPr/>
      <dgm:t>
        <a:bodyPr/>
        <a:lstStyle/>
        <a:p>
          <a:endParaRPr lang="zh-CN" altLang="en-US"/>
        </a:p>
      </dgm:t>
    </dgm:pt>
    <dgm:pt modelId="{A918A21F-4C2B-4E1B-B560-372CEFE3C67D}" type="pres">
      <dgm:prSet presAssocID="{F9C4FFC0-5710-42D6-B1FE-0BFF032CA9E6}" presName="child1" presStyleLbl="bgAcc1" presStyleIdx="0" presStyleCnt="4" custLinFactNeighborX="-26054"/>
      <dgm:spPr/>
      <dgm:t>
        <a:bodyPr/>
        <a:lstStyle/>
        <a:p>
          <a:endParaRPr lang="zh-CN" altLang="en-US"/>
        </a:p>
      </dgm:t>
    </dgm:pt>
    <dgm:pt modelId="{47B67065-D7BD-4997-8801-48CEC727BEDD}" type="pres">
      <dgm:prSet presAssocID="{F9C4FFC0-5710-42D6-B1FE-0BFF032CA9E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FA6AFE-89F6-4C70-AD25-AD3DF1CE3D98}" type="pres">
      <dgm:prSet presAssocID="{F9C4FFC0-5710-42D6-B1FE-0BFF032CA9E6}" presName="child2group" presStyleCnt="0"/>
      <dgm:spPr/>
      <dgm:t>
        <a:bodyPr/>
        <a:lstStyle/>
        <a:p>
          <a:endParaRPr lang="zh-CN" altLang="en-US"/>
        </a:p>
      </dgm:t>
    </dgm:pt>
    <dgm:pt modelId="{69868781-1FB7-402C-8FD9-8B43F7F26806}" type="pres">
      <dgm:prSet presAssocID="{F9C4FFC0-5710-42D6-B1FE-0BFF032CA9E6}" presName="child2" presStyleLbl="bgAcc1" presStyleIdx="1" presStyleCnt="4" custLinFactNeighborX="26052"/>
      <dgm:spPr/>
      <dgm:t>
        <a:bodyPr/>
        <a:lstStyle/>
        <a:p>
          <a:endParaRPr lang="zh-CN" altLang="en-US"/>
        </a:p>
      </dgm:t>
    </dgm:pt>
    <dgm:pt modelId="{EE281973-E60F-40DE-9DBD-1AEBE0F309C4}" type="pres">
      <dgm:prSet presAssocID="{F9C4FFC0-5710-42D6-B1FE-0BFF032CA9E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BE4B15-7D64-4A4D-A919-56FE670F131C}" type="pres">
      <dgm:prSet presAssocID="{F9C4FFC0-5710-42D6-B1FE-0BFF032CA9E6}" presName="child3group" presStyleCnt="0"/>
      <dgm:spPr/>
      <dgm:t>
        <a:bodyPr/>
        <a:lstStyle/>
        <a:p>
          <a:endParaRPr lang="zh-CN" altLang="en-US"/>
        </a:p>
      </dgm:t>
    </dgm:pt>
    <dgm:pt modelId="{FAC18FA2-1B54-411A-A434-08CA290CE8F4}" type="pres">
      <dgm:prSet presAssocID="{F9C4FFC0-5710-42D6-B1FE-0BFF032CA9E6}" presName="child3" presStyleLbl="bgAcc1" presStyleIdx="2" presStyleCnt="4" custLinFactNeighborX="26052"/>
      <dgm:spPr/>
      <dgm:t>
        <a:bodyPr/>
        <a:lstStyle/>
        <a:p>
          <a:endParaRPr lang="zh-CN" altLang="en-US"/>
        </a:p>
      </dgm:t>
    </dgm:pt>
    <dgm:pt modelId="{9F2088FB-8880-4E39-A370-8A961874F0E1}" type="pres">
      <dgm:prSet presAssocID="{F9C4FFC0-5710-42D6-B1FE-0BFF032CA9E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3FB117-70DE-4D43-89B0-E2BFAFF53AEA}" type="pres">
      <dgm:prSet presAssocID="{F9C4FFC0-5710-42D6-B1FE-0BFF032CA9E6}" presName="child4group" presStyleCnt="0"/>
      <dgm:spPr/>
      <dgm:t>
        <a:bodyPr/>
        <a:lstStyle/>
        <a:p>
          <a:endParaRPr lang="zh-CN" altLang="en-US"/>
        </a:p>
      </dgm:t>
    </dgm:pt>
    <dgm:pt modelId="{BE53B193-82BF-4B7D-B623-950204E1CA71}" type="pres">
      <dgm:prSet presAssocID="{F9C4FFC0-5710-42D6-B1FE-0BFF032CA9E6}" presName="child4" presStyleLbl="bgAcc1" presStyleIdx="3" presStyleCnt="4" custLinFactNeighborX="-26054"/>
      <dgm:spPr/>
      <dgm:t>
        <a:bodyPr/>
        <a:lstStyle/>
        <a:p>
          <a:endParaRPr lang="zh-CN" altLang="en-US"/>
        </a:p>
      </dgm:t>
    </dgm:pt>
    <dgm:pt modelId="{06EAA73F-63F3-4A2C-B09F-98992730577A}" type="pres">
      <dgm:prSet presAssocID="{F9C4FFC0-5710-42D6-B1FE-0BFF032CA9E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AA53C-9F72-476E-915D-E073F7BD4D3C}" type="pres">
      <dgm:prSet presAssocID="{F9C4FFC0-5710-42D6-B1FE-0BFF032CA9E6}" presName="childPlaceholder" presStyleCnt="0"/>
      <dgm:spPr/>
      <dgm:t>
        <a:bodyPr/>
        <a:lstStyle/>
        <a:p>
          <a:endParaRPr lang="zh-CN" altLang="en-US"/>
        </a:p>
      </dgm:t>
    </dgm:pt>
    <dgm:pt modelId="{9E014FB1-B4B8-4A4A-BDEC-41616C44362F}" type="pres">
      <dgm:prSet presAssocID="{F9C4FFC0-5710-42D6-B1FE-0BFF032CA9E6}" presName="circle" presStyleCnt="0"/>
      <dgm:spPr/>
      <dgm:t>
        <a:bodyPr/>
        <a:lstStyle/>
        <a:p>
          <a:endParaRPr lang="zh-CN" altLang="en-US"/>
        </a:p>
      </dgm:t>
    </dgm:pt>
    <dgm:pt modelId="{460900AF-20F8-4FE9-8BDF-37F99F10816B}" type="pres">
      <dgm:prSet presAssocID="{F9C4FFC0-5710-42D6-B1FE-0BFF032CA9E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F0B7C4-76DC-4BAC-A442-7DE9C946D529}" type="pres">
      <dgm:prSet presAssocID="{F9C4FFC0-5710-42D6-B1FE-0BFF032CA9E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A3D82D-AD47-4BA3-901B-D46A24FDBED8}" type="pres">
      <dgm:prSet presAssocID="{F9C4FFC0-5710-42D6-B1FE-0BFF032CA9E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CD8336-7C0B-4FC5-AE38-82B8177C28B5}" type="pres">
      <dgm:prSet presAssocID="{F9C4FFC0-5710-42D6-B1FE-0BFF032CA9E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51BF27-785E-49DB-A18A-FCBCEB486D81}" type="pres">
      <dgm:prSet presAssocID="{F9C4FFC0-5710-42D6-B1FE-0BFF032CA9E6}" presName="quadrantPlaceholder" presStyleCnt="0"/>
      <dgm:spPr/>
      <dgm:t>
        <a:bodyPr/>
        <a:lstStyle/>
        <a:p>
          <a:endParaRPr lang="zh-CN" altLang="en-US"/>
        </a:p>
      </dgm:t>
    </dgm:pt>
    <dgm:pt modelId="{F392C676-1396-4269-BA18-2FF4A47D1507}" type="pres">
      <dgm:prSet presAssocID="{F9C4FFC0-5710-42D6-B1FE-0BFF032CA9E6}" presName="center1" presStyleLbl="fgShp" presStyleIdx="0" presStyleCnt="2"/>
      <dgm:spPr/>
      <dgm:t>
        <a:bodyPr/>
        <a:lstStyle/>
        <a:p>
          <a:endParaRPr lang="zh-CN" altLang="en-US"/>
        </a:p>
      </dgm:t>
    </dgm:pt>
    <dgm:pt modelId="{0731DD21-03DB-4A2B-9DFE-8E0FFECF5013}" type="pres">
      <dgm:prSet presAssocID="{F9C4FFC0-5710-42D6-B1FE-0BFF032CA9E6}" presName="center2" presStyleLbl="f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F39D1E2E-0968-4DE3-9956-4CEC27C7915D}" type="presOf" srcId="{572393CB-985D-407B-BAE4-993C39525567}" destId="{EE281973-E60F-40DE-9DBD-1AEBE0F309C4}" srcOrd="1" destOrd="0" presId="urn:microsoft.com/office/officeart/2005/8/layout/cycle4"/>
    <dgm:cxn modelId="{5172D948-8D5C-4858-A013-298ED78EBF0E}" srcId="{AC31E460-16CD-4964-8C19-DB66EC51B250}" destId="{527A2D1B-4A2E-4A75-812B-7F7B4D358569}" srcOrd="0" destOrd="0" parTransId="{280B4CEA-5C55-41FE-834C-AFCA27683EBC}" sibTransId="{1DF039AA-D707-4E55-B7B9-729DA6716580}"/>
    <dgm:cxn modelId="{53A0335D-8ED7-484C-A9B7-C3C80184BA46}" type="presOf" srcId="{D3539B21-A01E-41ED-98CD-82D9FA80110F}" destId="{BE53B193-82BF-4B7D-B623-950204E1CA71}" srcOrd="0" destOrd="0" presId="urn:microsoft.com/office/officeart/2005/8/layout/cycle4"/>
    <dgm:cxn modelId="{318FE6CD-4DDA-45C1-9906-046A2945B142}" type="presOf" srcId="{F9C4FFC0-5710-42D6-B1FE-0BFF032CA9E6}" destId="{BE15B6CD-2F53-4DF6-8242-C359EF6F6EB4}" srcOrd="0" destOrd="0" presId="urn:microsoft.com/office/officeart/2005/8/layout/cycle4"/>
    <dgm:cxn modelId="{95F6E852-70D7-4E01-8B49-B9EAC2922F00}" type="presOf" srcId="{B9B924E5-C728-462C-BE6C-966CF33AA6AF}" destId="{71A3D82D-AD47-4BA3-901B-D46A24FDBED8}" srcOrd="0" destOrd="0" presId="urn:microsoft.com/office/officeart/2005/8/layout/cycle4"/>
    <dgm:cxn modelId="{C13059D2-5508-45A6-BF8F-D356BF02F4D1}" type="presOf" srcId="{572393CB-985D-407B-BAE4-993C39525567}" destId="{69868781-1FB7-402C-8FD9-8B43F7F26806}" srcOrd="0" destOrd="0" presId="urn:microsoft.com/office/officeart/2005/8/layout/cycle4"/>
    <dgm:cxn modelId="{846ECD62-BA8D-4DA3-8186-FE12E13248F7}" srcId="{F9C4FFC0-5710-42D6-B1FE-0BFF032CA9E6}" destId="{E0AA838B-EFCF-4409-83E3-2BFAB6B06981}" srcOrd="1" destOrd="0" parTransId="{CB582E3C-2DD7-4217-BBB5-CB2A8B74DD0F}" sibTransId="{71BC42F0-AB01-4A13-8759-77232D579208}"/>
    <dgm:cxn modelId="{20E7CC6A-6A80-4BBA-9BEF-E557F6027BB6}" type="presOf" srcId="{D86DA1CC-6A13-4414-B923-C53970A736F0}" destId="{FAC18FA2-1B54-411A-A434-08CA290CE8F4}" srcOrd="0" destOrd="0" presId="urn:microsoft.com/office/officeart/2005/8/layout/cycle4"/>
    <dgm:cxn modelId="{ED5C02B3-6881-4156-88A6-1DE1C06FF044}" type="presOf" srcId="{E0AA838B-EFCF-4409-83E3-2BFAB6B06981}" destId="{11F0B7C4-76DC-4BAC-A442-7DE9C946D529}" srcOrd="0" destOrd="0" presId="urn:microsoft.com/office/officeart/2005/8/layout/cycle4"/>
    <dgm:cxn modelId="{2C68A826-7C6A-4C7B-B241-29CD81760ED3}" srcId="{F9C4FFC0-5710-42D6-B1FE-0BFF032CA9E6}" destId="{8E02F2EC-80CD-4B36-8FE5-3D90D44F5F91}" srcOrd="3" destOrd="0" parTransId="{5EFDBE0B-0221-4260-B3E8-628B640E0898}" sibTransId="{8818EE98-793B-445D-B360-3EFA64E8526B}"/>
    <dgm:cxn modelId="{598DA5C9-B992-4FE2-9211-E19624788660}" type="presOf" srcId="{D86DA1CC-6A13-4414-B923-C53970A736F0}" destId="{9F2088FB-8880-4E39-A370-8A961874F0E1}" srcOrd="1" destOrd="0" presId="urn:microsoft.com/office/officeart/2005/8/layout/cycle4"/>
    <dgm:cxn modelId="{CF7A3488-EFA5-4AFE-B4C2-4D91B3184EF3}" type="presOf" srcId="{527A2D1B-4A2E-4A75-812B-7F7B4D358569}" destId="{47B67065-D7BD-4997-8801-48CEC727BEDD}" srcOrd="1" destOrd="0" presId="urn:microsoft.com/office/officeart/2005/8/layout/cycle4"/>
    <dgm:cxn modelId="{11B64CE9-5749-4CB6-A5CD-8B972C6DDEE6}" type="presOf" srcId="{8E02F2EC-80CD-4B36-8FE5-3D90D44F5F91}" destId="{F5CD8336-7C0B-4FC5-AE38-82B8177C28B5}" srcOrd="0" destOrd="0" presId="urn:microsoft.com/office/officeart/2005/8/layout/cycle4"/>
    <dgm:cxn modelId="{25A55A13-2236-4694-8A54-1A81D566A4AE}" srcId="{E0AA838B-EFCF-4409-83E3-2BFAB6B06981}" destId="{572393CB-985D-407B-BAE4-993C39525567}" srcOrd="0" destOrd="0" parTransId="{1B6584B6-ED89-498C-98F7-1933FEF8764B}" sibTransId="{754DF3AE-CCCA-4FC7-9311-47355226B3EB}"/>
    <dgm:cxn modelId="{1911B793-0B61-4B45-A9B5-1BA6A95D0206}" type="presOf" srcId="{AC31E460-16CD-4964-8C19-DB66EC51B250}" destId="{460900AF-20F8-4FE9-8BDF-37F99F10816B}" srcOrd="0" destOrd="0" presId="urn:microsoft.com/office/officeart/2005/8/layout/cycle4"/>
    <dgm:cxn modelId="{1C4E1725-29DE-42A2-A0FD-5E1FE68D4B9A}" srcId="{B9B924E5-C728-462C-BE6C-966CF33AA6AF}" destId="{D86DA1CC-6A13-4414-B923-C53970A736F0}" srcOrd="0" destOrd="0" parTransId="{F6C557DF-7C65-4E75-9B76-381623A78FCC}" sibTransId="{04CB7BF3-B5B3-4E2C-9A71-1223AC9E90A2}"/>
    <dgm:cxn modelId="{08332539-FF0E-4304-B9DC-BCBE7B1AA29B}" type="presOf" srcId="{D3539B21-A01E-41ED-98CD-82D9FA80110F}" destId="{06EAA73F-63F3-4A2C-B09F-98992730577A}" srcOrd="1" destOrd="0" presId="urn:microsoft.com/office/officeart/2005/8/layout/cycle4"/>
    <dgm:cxn modelId="{473F830E-1924-472D-9CDA-3ADDE75A67B8}" srcId="{8E02F2EC-80CD-4B36-8FE5-3D90D44F5F91}" destId="{D3539B21-A01E-41ED-98CD-82D9FA80110F}" srcOrd="0" destOrd="0" parTransId="{5425BB93-7A33-4D85-BA68-A74AB208E51A}" sibTransId="{E8C3F755-1EE8-46E0-8116-4F6AF9EDD1B1}"/>
    <dgm:cxn modelId="{5C5F4919-0205-4628-99DB-39EA681CE6D3}" srcId="{F9C4FFC0-5710-42D6-B1FE-0BFF032CA9E6}" destId="{B9B924E5-C728-462C-BE6C-966CF33AA6AF}" srcOrd="2" destOrd="0" parTransId="{8A84E9B4-E12E-4CD5-9A07-42CFD2C9D970}" sibTransId="{AE2CD4DB-43F1-4D22-85F2-9D6E897ACBB9}"/>
    <dgm:cxn modelId="{4D44A9CD-51FB-4E9A-8515-878F270BCC6F}" type="presOf" srcId="{527A2D1B-4A2E-4A75-812B-7F7B4D358569}" destId="{A918A21F-4C2B-4E1B-B560-372CEFE3C67D}" srcOrd="0" destOrd="0" presId="urn:microsoft.com/office/officeart/2005/8/layout/cycle4"/>
    <dgm:cxn modelId="{0C0059B9-850A-4165-9B64-7C40916C2EDF}" srcId="{F9C4FFC0-5710-42D6-B1FE-0BFF032CA9E6}" destId="{AC31E460-16CD-4964-8C19-DB66EC51B250}" srcOrd="0" destOrd="0" parTransId="{203CF9A5-6979-4C23-86FF-7D9AF4E8ECB3}" sibTransId="{13C1FBF2-8761-484D-89A5-3748E816015B}"/>
    <dgm:cxn modelId="{4ECD0A37-0C90-480A-A9B8-342288B13395}" type="presParOf" srcId="{BE15B6CD-2F53-4DF6-8242-C359EF6F6EB4}" destId="{A0939B6E-3E3C-48AC-936F-F8A5C3028937}" srcOrd="0" destOrd="0" presId="urn:microsoft.com/office/officeart/2005/8/layout/cycle4"/>
    <dgm:cxn modelId="{EDEEA6AE-9718-46CB-9C59-2CB698B4ECEC}" type="presParOf" srcId="{A0939B6E-3E3C-48AC-936F-F8A5C3028937}" destId="{7FA244CB-E6E0-4D42-9DEC-34BD8A0DF998}" srcOrd="0" destOrd="0" presId="urn:microsoft.com/office/officeart/2005/8/layout/cycle4"/>
    <dgm:cxn modelId="{237DC4B8-A761-42FB-ACBE-7C4F558F064B}" type="presParOf" srcId="{7FA244CB-E6E0-4D42-9DEC-34BD8A0DF998}" destId="{A918A21F-4C2B-4E1B-B560-372CEFE3C67D}" srcOrd="0" destOrd="0" presId="urn:microsoft.com/office/officeart/2005/8/layout/cycle4"/>
    <dgm:cxn modelId="{3311C6E6-308C-4132-82D0-41567A3C4CCD}" type="presParOf" srcId="{7FA244CB-E6E0-4D42-9DEC-34BD8A0DF998}" destId="{47B67065-D7BD-4997-8801-48CEC727BEDD}" srcOrd="1" destOrd="0" presId="urn:microsoft.com/office/officeart/2005/8/layout/cycle4"/>
    <dgm:cxn modelId="{D911463F-0494-4256-BBC0-0EDF0EE0950E}" type="presParOf" srcId="{A0939B6E-3E3C-48AC-936F-F8A5C3028937}" destId="{F2FA6AFE-89F6-4C70-AD25-AD3DF1CE3D98}" srcOrd="1" destOrd="0" presId="urn:microsoft.com/office/officeart/2005/8/layout/cycle4"/>
    <dgm:cxn modelId="{EE474DB0-0AF0-443F-AB68-7C038ED2112F}" type="presParOf" srcId="{F2FA6AFE-89F6-4C70-AD25-AD3DF1CE3D98}" destId="{69868781-1FB7-402C-8FD9-8B43F7F26806}" srcOrd="0" destOrd="0" presId="urn:microsoft.com/office/officeart/2005/8/layout/cycle4"/>
    <dgm:cxn modelId="{7AA6C055-DA1D-4A17-99D6-92900420D94C}" type="presParOf" srcId="{F2FA6AFE-89F6-4C70-AD25-AD3DF1CE3D98}" destId="{EE281973-E60F-40DE-9DBD-1AEBE0F309C4}" srcOrd="1" destOrd="0" presId="urn:microsoft.com/office/officeart/2005/8/layout/cycle4"/>
    <dgm:cxn modelId="{98B52B7E-E96A-4571-8F95-C3BBA52C10EC}" type="presParOf" srcId="{A0939B6E-3E3C-48AC-936F-F8A5C3028937}" destId="{92BE4B15-7D64-4A4D-A919-56FE670F131C}" srcOrd="2" destOrd="0" presId="urn:microsoft.com/office/officeart/2005/8/layout/cycle4"/>
    <dgm:cxn modelId="{4371E579-A0EA-4868-A6C7-2101DDA37FC0}" type="presParOf" srcId="{92BE4B15-7D64-4A4D-A919-56FE670F131C}" destId="{FAC18FA2-1B54-411A-A434-08CA290CE8F4}" srcOrd="0" destOrd="0" presId="urn:microsoft.com/office/officeart/2005/8/layout/cycle4"/>
    <dgm:cxn modelId="{E64739FD-CAFC-40B1-8977-83679D9F5927}" type="presParOf" srcId="{92BE4B15-7D64-4A4D-A919-56FE670F131C}" destId="{9F2088FB-8880-4E39-A370-8A961874F0E1}" srcOrd="1" destOrd="0" presId="urn:microsoft.com/office/officeart/2005/8/layout/cycle4"/>
    <dgm:cxn modelId="{806166C7-65A7-417C-8CD6-7359EDDCBA2D}" type="presParOf" srcId="{A0939B6E-3E3C-48AC-936F-F8A5C3028937}" destId="{AD3FB117-70DE-4D43-89B0-E2BFAFF53AEA}" srcOrd="3" destOrd="0" presId="urn:microsoft.com/office/officeart/2005/8/layout/cycle4"/>
    <dgm:cxn modelId="{8716C8F6-7100-46C9-B15D-F593DD59DF92}" type="presParOf" srcId="{AD3FB117-70DE-4D43-89B0-E2BFAFF53AEA}" destId="{BE53B193-82BF-4B7D-B623-950204E1CA71}" srcOrd="0" destOrd="0" presId="urn:microsoft.com/office/officeart/2005/8/layout/cycle4"/>
    <dgm:cxn modelId="{B5C8600B-2036-4BD2-8FE4-44E29DFC2F49}" type="presParOf" srcId="{AD3FB117-70DE-4D43-89B0-E2BFAFF53AEA}" destId="{06EAA73F-63F3-4A2C-B09F-98992730577A}" srcOrd="1" destOrd="0" presId="urn:microsoft.com/office/officeart/2005/8/layout/cycle4"/>
    <dgm:cxn modelId="{3CCAACF2-6E1A-45E6-BF41-F824D9C46883}" type="presParOf" srcId="{A0939B6E-3E3C-48AC-936F-F8A5C3028937}" destId="{872AA53C-9F72-476E-915D-E073F7BD4D3C}" srcOrd="4" destOrd="0" presId="urn:microsoft.com/office/officeart/2005/8/layout/cycle4"/>
    <dgm:cxn modelId="{7D5BF932-5F34-4B87-95DB-8AFF43117C98}" type="presParOf" srcId="{BE15B6CD-2F53-4DF6-8242-C359EF6F6EB4}" destId="{9E014FB1-B4B8-4A4A-BDEC-41616C44362F}" srcOrd="1" destOrd="0" presId="urn:microsoft.com/office/officeart/2005/8/layout/cycle4"/>
    <dgm:cxn modelId="{2D36EF3D-E0A1-4BEF-97FE-13B5541E662A}" type="presParOf" srcId="{9E014FB1-B4B8-4A4A-BDEC-41616C44362F}" destId="{460900AF-20F8-4FE9-8BDF-37F99F10816B}" srcOrd="0" destOrd="0" presId="urn:microsoft.com/office/officeart/2005/8/layout/cycle4"/>
    <dgm:cxn modelId="{518A7FF1-D8CD-472A-AFDF-F842DB6E3473}" type="presParOf" srcId="{9E014FB1-B4B8-4A4A-BDEC-41616C44362F}" destId="{11F0B7C4-76DC-4BAC-A442-7DE9C946D529}" srcOrd="1" destOrd="0" presId="urn:microsoft.com/office/officeart/2005/8/layout/cycle4"/>
    <dgm:cxn modelId="{4F6F2C51-853C-4BAC-A230-17C076DB6299}" type="presParOf" srcId="{9E014FB1-B4B8-4A4A-BDEC-41616C44362F}" destId="{71A3D82D-AD47-4BA3-901B-D46A24FDBED8}" srcOrd="2" destOrd="0" presId="urn:microsoft.com/office/officeart/2005/8/layout/cycle4"/>
    <dgm:cxn modelId="{64D23AC7-AC73-455B-9CDC-D4C122D1B957}" type="presParOf" srcId="{9E014FB1-B4B8-4A4A-BDEC-41616C44362F}" destId="{F5CD8336-7C0B-4FC5-AE38-82B8177C28B5}" srcOrd="3" destOrd="0" presId="urn:microsoft.com/office/officeart/2005/8/layout/cycle4"/>
    <dgm:cxn modelId="{A572362C-E703-4BDF-977D-A1632727943E}" type="presParOf" srcId="{9E014FB1-B4B8-4A4A-BDEC-41616C44362F}" destId="{CD51BF27-785E-49DB-A18A-FCBCEB486D81}" srcOrd="4" destOrd="0" presId="urn:microsoft.com/office/officeart/2005/8/layout/cycle4"/>
    <dgm:cxn modelId="{6A81FD5D-CF27-489A-B47C-C9A971857E4A}" type="presParOf" srcId="{BE15B6CD-2F53-4DF6-8242-C359EF6F6EB4}" destId="{F392C676-1396-4269-BA18-2FF4A47D1507}" srcOrd="2" destOrd="0" presId="urn:microsoft.com/office/officeart/2005/8/layout/cycle4"/>
    <dgm:cxn modelId="{CAA1F6BC-2B00-4082-AAE2-32466A93E758}" type="presParOf" srcId="{BE15B6CD-2F53-4DF6-8242-C359EF6F6EB4}" destId="{0731DD21-03DB-4A2B-9DFE-8E0FFECF501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262DE5-B0A0-4CB7-9D0A-C0A0B291046C}" type="doc">
      <dgm:prSet loTypeId="urn:microsoft.com/office/officeart/2005/8/layout/hList6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017CA1-B335-451F-87AA-3DCB89F68927}">
      <dgm:prSet phldrT="[文本]" custT="1"/>
      <dgm:spPr/>
      <dgm:t>
        <a:bodyPr/>
        <a:lstStyle/>
        <a:p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69EBEA-BF89-46DF-9D61-D3ECEBD7EEBF}" cxnId="{9020C853-46DD-41A5-825C-8C0F33AF07CE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328E33-E990-4842-A6E6-BCA0A8FD3849}" cxnId="{9020C853-46DD-41A5-825C-8C0F33AF07CE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FE8A5B-842D-49F1-BE8D-48378A9C0448}">
      <dgm:prSet phldrT="[文本]" custT="1"/>
      <dgm:spPr/>
      <dgm:t>
        <a:bodyPr/>
        <a:lstStyle/>
        <a:p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325791-D344-4E36-8BC8-645817682CE3}" cxnId="{637BF122-4CE0-4FF3-AFDE-EB7C38651396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A43EAC-4217-4137-ACC9-6636A53D835C}" cxnId="{637BF122-4CE0-4FF3-AFDE-EB7C38651396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AD3813-DE20-4431-AB8C-995A9D606548}">
      <dgm:prSet phldrT="[文本]" custT="1"/>
      <dgm:spPr/>
      <dgm:t>
        <a:bodyPr/>
        <a:lstStyle/>
        <a:p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DA3C9B-3A8B-4381-9705-3EAE7210BA2A}" cxnId="{29419F4C-2980-44C5-BDC5-FE9FC27E692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C7BEBA-308B-417C-8F9C-B5C19A92BE70}" cxnId="{29419F4C-2980-44C5-BDC5-FE9FC27E692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D8CA0-B6DE-4ADB-A28B-7FFF28166E10}" type="pres">
      <dgm:prSet presAssocID="{3C262DE5-B0A0-4CB7-9D0A-C0A0B29104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5E94AA-7C14-48C2-83E2-FC472E85C4E1}" type="pres">
      <dgm:prSet presAssocID="{1F017CA1-B335-451F-87AA-3DCB89F68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48B78A-7109-4AC1-AEFA-56714E7F99C2}" type="pres">
      <dgm:prSet presAssocID="{1B328E33-E990-4842-A6E6-BCA0A8FD3849}" presName="sibTrans" presStyleCnt="0"/>
      <dgm:spPr/>
      <dgm:t>
        <a:bodyPr/>
        <a:lstStyle/>
        <a:p>
          <a:endParaRPr lang="zh-CN" altLang="en-US"/>
        </a:p>
      </dgm:t>
    </dgm:pt>
    <dgm:pt modelId="{C4820239-9E08-47D0-BF18-6C3AA4D4CDCB}" type="pres">
      <dgm:prSet presAssocID="{B6FE8A5B-842D-49F1-BE8D-48378A9C04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1E561-2568-489B-B692-A52A1622E395}" type="pres">
      <dgm:prSet presAssocID="{D8A43EAC-4217-4137-ACC9-6636A53D835C}" presName="sibTrans" presStyleCnt="0"/>
      <dgm:spPr/>
      <dgm:t>
        <a:bodyPr/>
        <a:lstStyle/>
        <a:p>
          <a:endParaRPr lang="zh-CN" altLang="en-US"/>
        </a:p>
      </dgm:t>
    </dgm:pt>
    <dgm:pt modelId="{6D6996E4-C179-44D9-A696-98F5EEC90C3E}" type="pres">
      <dgm:prSet presAssocID="{EAAD3813-DE20-4431-AB8C-995A9D60654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D4C8A6E-A05E-497D-AC22-02E2587C4495}" type="presOf" srcId="{1F017CA1-B335-451F-87AA-3DCB89F68927}" destId="{405E94AA-7C14-48C2-83E2-FC472E85C4E1}" srcOrd="0" destOrd="0" presId="urn:microsoft.com/office/officeart/2005/8/layout/hList6"/>
    <dgm:cxn modelId="{29419F4C-2980-44C5-BDC5-FE9FC27E692A}" srcId="{3C262DE5-B0A0-4CB7-9D0A-C0A0B291046C}" destId="{EAAD3813-DE20-4431-AB8C-995A9D606548}" srcOrd="2" destOrd="0" parTransId="{3EDA3C9B-3A8B-4381-9705-3EAE7210BA2A}" sibTransId="{5AC7BEBA-308B-417C-8F9C-B5C19A92BE70}"/>
    <dgm:cxn modelId="{83A22684-3BED-4804-849C-1ADA7EBA043C}" type="presOf" srcId="{3C262DE5-B0A0-4CB7-9D0A-C0A0B291046C}" destId="{58AD8CA0-B6DE-4ADB-A28B-7FFF28166E10}" srcOrd="0" destOrd="0" presId="urn:microsoft.com/office/officeart/2005/8/layout/hList6"/>
    <dgm:cxn modelId="{50D38A31-04F7-4678-AB9B-9E7729261018}" type="presOf" srcId="{EAAD3813-DE20-4431-AB8C-995A9D606548}" destId="{6D6996E4-C179-44D9-A696-98F5EEC90C3E}" srcOrd="0" destOrd="0" presId="urn:microsoft.com/office/officeart/2005/8/layout/hList6"/>
    <dgm:cxn modelId="{5886E427-32A2-4E9B-B193-3BE6B9F99263}" type="presOf" srcId="{B6FE8A5B-842D-49F1-BE8D-48378A9C0448}" destId="{C4820239-9E08-47D0-BF18-6C3AA4D4CDCB}" srcOrd="0" destOrd="0" presId="urn:microsoft.com/office/officeart/2005/8/layout/hList6"/>
    <dgm:cxn modelId="{9020C853-46DD-41A5-825C-8C0F33AF07CE}" srcId="{3C262DE5-B0A0-4CB7-9D0A-C0A0B291046C}" destId="{1F017CA1-B335-451F-87AA-3DCB89F68927}" srcOrd="0" destOrd="0" parTransId="{3D69EBEA-BF89-46DF-9D61-D3ECEBD7EEBF}" sibTransId="{1B328E33-E990-4842-A6E6-BCA0A8FD3849}"/>
    <dgm:cxn modelId="{637BF122-4CE0-4FF3-AFDE-EB7C38651396}" srcId="{3C262DE5-B0A0-4CB7-9D0A-C0A0B291046C}" destId="{B6FE8A5B-842D-49F1-BE8D-48378A9C0448}" srcOrd="1" destOrd="0" parTransId="{58325791-D344-4E36-8BC8-645817682CE3}" sibTransId="{D8A43EAC-4217-4137-ACC9-6636A53D835C}"/>
    <dgm:cxn modelId="{2FD9FD85-9322-4E2E-AB48-6A3CD14C997D}" type="presParOf" srcId="{58AD8CA0-B6DE-4ADB-A28B-7FFF28166E10}" destId="{405E94AA-7C14-48C2-83E2-FC472E85C4E1}" srcOrd="0" destOrd="0" presId="urn:microsoft.com/office/officeart/2005/8/layout/hList6"/>
    <dgm:cxn modelId="{206781D0-4025-4569-9209-3431A258AAB1}" type="presParOf" srcId="{58AD8CA0-B6DE-4ADB-A28B-7FFF28166E10}" destId="{0E48B78A-7109-4AC1-AEFA-56714E7F99C2}" srcOrd="1" destOrd="0" presId="urn:microsoft.com/office/officeart/2005/8/layout/hList6"/>
    <dgm:cxn modelId="{64BE6D39-D56C-423E-AC59-9D74C581A93B}" type="presParOf" srcId="{58AD8CA0-B6DE-4ADB-A28B-7FFF28166E10}" destId="{C4820239-9E08-47D0-BF18-6C3AA4D4CDCB}" srcOrd="2" destOrd="0" presId="urn:microsoft.com/office/officeart/2005/8/layout/hList6"/>
    <dgm:cxn modelId="{E3F3AF29-C3BB-45F8-A217-2F080E2B45B8}" type="presParOf" srcId="{58AD8CA0-B6DE-4ADB-A28B-7FFF28166E10}" destId="{5AB1E561-2568-489B-B692-A52A1622E395}" srcOrd="3" destOrd="0" presId="urn:microsoft.com/office/officeart/2005/8/layout/hList6"/>
    <dgm:cxn modelId="{82115C7B-2371-4DCE-97F4-A26E5F979FF3}" type="presParOf" srcId="{58AD8CA0-B6DE-4ADB-A28B-7FFF28166E10}" destId="{6D6996E4-C179-44D9-A696-98F5EEC90C3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81041D-876A-4492-A8B7-91699B32E3EC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84333DE-874A-4F53-85AB-33A75837BE90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绩效分析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DD6D3C-01CE-4675-A7D8-4A3AE8629263}" cxnId="{CAB68416-0CBC-4C44-9976-AF8F59961965}" type="parTrans">
      <dgm:prSet/>
      <dgm:spPr/>
      <dgm:t>
        <a:bodyPr/>
        <a:lstStyle/>
        <a:p>
          <a:endParaRPr lang="zh-CN" altLang="en-US"/>
        </a:p>
      </dgm:t>
    </dgm:pt>
    <dgm:pt modelId="{67034B8A-BB62-4483-9A4C-2A4BF3801093}" cxnId="{CAB68416-0CBC-4C44-9976-AF8F59961965}" type="sibTrans">
      <dgm:prSet/>
      <dgm:spPr/>
      <dgm:t>
        <a:bodyPr/>
        <a:lstStyle/>
        <a:p>
          <a:endParaRPr lang="zh-CN" altLang="en-US"/>
        </a:p>
      </dgm:t>
    </dgm:pt>
    <dgm:pt modelId="{9178FBDC-DA85-49CB-AA05-C687C991B11F}">
      <dgm:prSet phldrT="[文本]"/>
      <dgm:spPr/>
      <dgm:t>
        <a:bodyPr/>
        <a:lstStyle/>
        <a:p>
          <a:endParaRPr lang="zh-CN" altLang="en-US" dirty="0"/>
        </a:p>
      </dgm:t>
    </dgm:pt>
    <dgm:pt modelId="{FFD6759B-EFAF-4DCF-A783-AA6FD8241B22}" cxnId="{0F191ACB-1227-4938-B42C-66F762C7EF42}" type="parTrans">
      <dgm:prSet/>
      <dgm:spPr/>
      <dgm:t>
        <a:bodyPr/>
        <a:lstStyle/>
        <a:p>
          <a:endParaRPr lang="zh-CN" altLang="en-US"/>
        </a:p>
      </dgm:t>
    </dgm:pt>
    <dgm:pt modelId="{57F275F3-A839-4466-8F4B-D04B2874DFF6}" cxnId="{0F191ACB-1227-4938-B42C-66F762C7EF42}" type="sibTrans">
      <dgm:prSet/>
      <dgm:spPr/>
      <dgm:t>
        <a:bodyPr/>
        <a:lstStyle/>
        <a:p>
          <a:endParaRPr lang="zh-CN" altLang="en-US"/>
        </a:p>
      </dgm:t>
    </dgm:pt>
    <dgm:pt modelId="{5A116E50-DC2E-40CC-ABC0-E199D23707FD}">
      <dgm:prSet phldrT="[文本]"/>
      <dgm:spPr/>
      <dgm:t>
        <a:bodyPr/>
        <a:lstStyle/>
        <a:p>
          <a:endParaRPr lang="zh-CN" altLang="en-US" dirty="0"/>
        </a:p>
      </dgm:t>
    </dgm:pt>
    <dgm:pt modelId="{B6B9B3A0-C394-4B86-A9FB-3B97035DFDDB}" cxnId="{417083D9-CDC1-41EA-88BF-C6D4C5B10468}" type="parTrans">
      <dgm:prSet/>
      <dgm:spPr/>
      <dgm:t>
        <a:bodyPr/>
        <a:lstStyle/>
        <a:p>
          <a:endParaRPr lang="zh-CN" altLang="en-US"/>
        </a:p>
      </dgm:t>
    </dgm:pt>
    <dgm:pt modelId="{DAD667B6-584F-4301-8D21-DD0081E28475}" cxnId="{417083D9-CDC1-41EA-88BF-C6D4C5B10468}" type="sibTrans">
      <dgm:prSet/>
      <dgm:spPr/>
      <dgm:t>
        <a:bodyPr/>
        <a:lstStyle/>
        <a:p>
          <a:endParaRPr lang="zh-CN" altLang="en-US"/>
        </a:p>
      </dgm:t>
    </dgm:pt>
    <dgm:pt modelId="{E178CD2F-097E-4CFE-8518-8AEB6012857C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对比绩效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A72BC-E736-4A92-A440-8FBDE991D0AF}" cxnId="{1FEF5EF7-893C-452F-BD60-DF34F0535E9E}" type="parTrans">
      <dgm:prSet/>
      <dgm:spPr/>
      <dgm:t>
        <a:bodyPr/>
        <a:lstStyle/>
        <a:p>
          <a:endParaRPr lang="zh-CN" altLang="en-US"/>
        </a:p>
      </dgm:t>
    </dgm:pt>
    <dgm:pt modelId="{F0DB05A0-467B-4735-9B8C-7FC673217F15}" cxnId="{1FEF5EF7-893C-452F-BD60-DF34F0535E9E}" type="sibTrans">
      <dgm:prSet/>
      <dgm:spPr/>
      <dgm:t>
        <a:bodyPr/>
        <a:lstStyle/>
        <a:p>
          <a:endParaRPr lang="zh-CN" altLang="en-US"/>
        </a:p>
      </dgm:t>
    </dgm:pt>
    <dgm:pt modelId="{DB537C25-C037-49F7-A41A-D544B580D8E7}">
      <dgm:prSet phldrT="[文本]"/>
      <dgm:spPr/>
      <dgm:t>
        <a:bodyPr/>
        <a:lstStyle/>
        <a:p>
          <a:endParaRPr lang="zh-CN" altLang="en-US" dirty="0"/>
        </a:p>
      </dgm:t>
    </dgm:pt>
    <dgm:pt modelId="{DE828103-AF02-4173-B519-5BBAA3046A59}" cxnId="{1E0AFE06-C126-4640-B82F-FE1BFB2AC5A4}" type="parTrans">
      <dgm:prSet/>
      <dgm:spPr/>
      <dgm:t>
        <a:bodyPr/>
        <a:lstStyle/>
        <a:p>
          <a:endParaRPr lang="zh-CN" altLang="en-US"/>
        </a:p>
      </dgm:t>
    </dgm:pt>
    <dgm:pt modelId="{F7790C44-3E43-4858-B5D5-174EBA16B153}" cxnId="{1E0AFE06-C126-4640-B82F-FE1BFB2AC5A4}" type="sibTrans">
      <dgm:prSet/>
      <dgm:spPr/>
      <dgm:t>
        <a:bodyPr/>
        <a:lstStyle/>
        <a:p>
          <a:endParaRPr lang="zh-CN" altLang="en-US"/>
        </a:p>
      </dgm:t>
    </dgm:pt>
    <dgm:pt modelId="{693A64FC-9FB3-4F9D-86DC-BAFCEC9A0AC5}" type="pres">
      <dgm:prSet presAssocID="{D881041D-876A-4492-A8B7-91699B32E3E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660A24-ED9A-4BE0-B570-1BCD168E957A}" type="pres">
      <dgm:prSet presAssocID="{D881041D-876A-4492-A8B7-91699B32E3EC}" presName="cycle" presStyleCnt="0"/>
      <dgm:spPr/>
      <dgm:t>
        <a:bodyPr/>
        <a:lstStyle/>
        <a:p>
          <a:endParaRPr lang="zh-CN" altLang="en-US"/>
        </a:p>
      </dgm:t>
    </dgm:pt>
    <dgm:pt modelId="{C46A72AF-5BDD-4B20-8D0D-81973B1D7CD5}" type="pres">
      <dgm:prSet presAssocID="{D881041D-876A-4492-A8B7-91699B32E3EC}" presName="centerShape" presStyleCnt="0"/>
      <dgm:spPr/>
      <dgm:t>
        <a:bodyPr/>
        <a:lstStyle/>
        <a:p>
          <a:endParaRPr lang="zh-CN" altLang="en-US"/>
        </a:p>
      </dgm:t>
    </dgm:pt>
    <dgm:pt modelId="{684F3A8E-4999-4D47-ABBF-EE4C1940A381}" type="pres">
      <dgm:prSet presAssocID="{D881041D-876A-4492-A8B7-91699B32E3EC}" presName="connSite" presStyleLbl="node1" presStyleIdx="0" presStyleCnt="3"/>
      <dgm:spPr/>
      <dgm:t>
        <a:bodyPr/>
        <a:lstStyle/>
        <a:p>
          <a:endParaRPr lang="zh-CN" altLang="en-US"/>
        </a:p>
      </dgm:t>
    </dgm:pt>
    <dgm:pt modelId="{72BEA54E-150C-41F4-AB56-601844952CD3}" type="pres">
      <dgm:prSet presAssocID="{D881041D-876A-4492-A8B7-91699B32E3EC}" presName="visible" presStyleLbl="node1" presStyleIdx="0" presStyleCnt="3" custLinFactNeighborX="-81154" custLinFactNeighborY="-89"/>
      <dgm:spPr/>
      <dgm:t>
        <a:bodyPr/>
        <a:lstStyle/>
        <a:p>
          <a:endParaRPr lang="zh-CN" altLang="en-US"/>
        </a:p>
      </dgm:t>
    </dgm:pt>
    <dgm:pt modelId="{0EB6DA57-8E7D-40F5-9CFF-3F6F010201C9}" type="pres">
      <dgm:prSet presAssocID="{C2DD6D3C-01CE-4675-A7D8-4A3AE8629263}" presName="Name25" presStyleLbl="parChTrans1D1" presStyleIdx="0" presStyleCnt="2"/>
      <dgm:spPr/>
      <dgm:t>
        <a:bodyPr/>
        <a:lstStyle/>
        <a:p>
          <a:endParaRPr lang="zh-CN" altLang="en-US"/>
        </a:p>
      </dgm:t>
    </dgm:pt>
    <dgm:pt modelId="{C43E2868-53EA-47FD-B7D7-92CFBB3E58DA}" type="pres">
      <dgm:prSet presAssocID="{C84333DE-874A-4F53-85AB-33A75837BE90}" presName="node" presStyleCnt="0"/>
      <dgm:spPr/>
      <dgm:t>
        <a:bodyPr/>
        <a:lstStyle/>
        <a:p>
          <a:endParaRPr lang="zh-CN" altLang="en-US"/>
        </a:p>
      </dgm:t>
    </dgm:pt>
    <dgm:pt modelId="{0164948D-A8A5-4CFE-8CCC-633FA5C301A9}" type="pres">
      <dgm:prSet presAssocID="{C84333DE-874A-4F53-85AB-33A75837BE90}" presName="parentNode" presStyleLbl="node1" presStyleIdx="1" presStyleCnt="3" custScaleX="160916" custLinFactNeighborX="747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E09C79-47E3-4BB4-8B7A-E774EE95B71C}" type="pres">
      <dgm:prSet presAssocID="{C84333DE-874A-4F53-85AB-33A75837BE90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29C089-3F1C-45AC-9C61-3AB9E4BD8BAE}" type="pres">
      <dgm:prSet presAssocID="{94AA72BC-E736-4A92-A440-8FBDE991D0AF}" presName="Name25" presStyleLbl="parChTrans1D1" presStyleIdx="1" presStyleCnt="2"/>
      <dgm:spPr/>
      <dgm:t>
        <a:bodyPr/>
        <a:lstStyle/>
        <a:p>
          <a:endParaRPr lang="zh-CN" altLang="en-US"/>
        </a:p>
      </dgm:t>
    </dgm:pt>
    <dgm:pt modelId="{323F1A92-9EDB-4A0E-8DB0-0C4B9CB264FB}" type="pres">
      <dgm:prSet presAssocID="{E178CD2F-097E-4CFE-8518-8AEB6012857C}" presName="node" presStyleCnt="0"/>
      <dgm:spPr/>
      <dgm:t>
        <a:bodyPr/>
        <a:lstStyle/>
        <a:p>
          <a:endParaRPr lang="zh-CN" altLang="en-US"/>
        </a:p>
      </dgm:t>
    </dgm:pt>
    <dgm:pt modelId="{7F4615D6-05E8-4C1F-97CB-D966ED9F9E7F}" type="pres">
      <dgm:prSet presAssocID="{E178CD2F-097E-4CFE-8518-8AEB6012857C}" presName="parentNode" presStyleLbl="node1" presStyleIdx="2" presStyleCnt="3" custScaleX="160916" custLinFactNeighborX="747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BC512-7E80-4C91-A0AE-26F30B4DAF57}" type="pres">
      <dgm:prSet presAssocID="{E178CD2F-097E-4CFE-8518-8AEB6012857C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191ACB-1227-4938-B42C-66F762C7EF42}" srcId="{C84333DE-874A-4F53-85AB-33A75837BE90}" destId="{9178FBDC-DA85-49CB-AA05-C687C991B11F}" srcOrd="0" destOrd="0" parTransId="{FFD6759B-EFAF-4DCF-A783-AA6FD8241B22}" sibTransId="{57F275F3-A839-4466-8F4B-D04B2874DFF6}"/>
    <dgm:cxn modelId="{CAA981D5-D3FC-4754-9E60-B1900954E9A6}" type="presOf" srcId="{9178FBDC-DA85-49CB-AA05-C687C991B11F}" destId="{97E09C79-47E3-4BB4-8B7A-E774EE95B71C}" srcOrd="0" destOrd="0" presId="urn:microsoft.com/office/officeart/2005/8/layout/radial2"/>
    <dgm:cxn modelId="{924A36A8-BAF4-4084-B994-A9B714BC0F19}" type="presOf" srcId="{5A116E50-DC2E-40CC-ABC0-E199D23707FD}" destId="{97E09C79-47E3-4BB4-8B7A-E774EE95B71C}" srcOrd="0" destOrd="1" presId="urn:microsoft.com/office/officeart/2005/8/layout/radial2"/>
    <dgm:cxn modelId="{417083D9-CDC1-41EA-88BF-C6D4C5B10468}" srcId="{C84333DE-874A-4F53-85AB-33A75837BE90}" destId="{5A116E50-DC2E-40CC-ABC0-E199D23707FD}" srcOrd="1" destOrd="0" parTransId="{B6B9B3A0-C394-4B86-A9FB-3B97035DFDDB}" sibTransId="{DAD667B6-584F-4301-8D21-DD0081E28475}"/>
    <dgm:cxn modelId="{D6B1903B-1D59-4C5B-8386-161EF727B57C}" type="presOf" srcId="{C2DD6D3C-01CE-4675-A7D8-4A3AE8629263}" destId="{0EB6DA57-8E7D-40F5-9CFF-3F6F010201C9}" srcOrd="0" destOrd="0" presId="urn:microsoft.com/office/officeart/2005/8/layout/radial2"/>
    <dgm:cxn modelId="{3C5BD224-D27E-4E96-A0C2-A481C18A0109}" type="presOf" srcId="{E178CD2F-097E-4CFE-8518-8AEB6012857C}" destId="{7F4615D6-05E8-4C1F-97CB-D966ED9F9E7F}" srcOrd="0" destOrd="0" presId="urn:microsoft.com/office/officeart/2005/8/layout/radial2"/>
    <dgm:cxn modelId="{E3975D04-8053-4BE4-8ABA-E95901B01BD0}" type="presOf" srcId="{C84333DE-874A-4F53-85AB-33A75837BE90}" destId="{0164948D-A8A5-4CFE-8CCC-633FA5C301A9}" srcOrd="0" destOrd="0" presId="urn:microsoft.com/office/officeart/2005/8/layout/radial2"/>
    <dgm:cxn modelId="{16C05EB6-D556-4992-949E-5492AF160165}" type="presOf" srcId="{D881041D-876A-4492-A8B7-91699B32E3EC}" destId="{693A64FC-9FB3-4F9D-86DC-BAFCEC9A0AC5}" srcOrd="0" destOrd="0" presId="urn:microsoft.com/office/officeart/2005/8/layout/radial2"/>
    <dgm:cxn modelId="{1E0AFE06-C126-4640-B82F-FE1BFB2AC5A4}" srcId="{E178CD2F-097E-4CFE-8518-8AEB6012857C}" destId="{DB537C25-C037-49F7-A41A-D544B580D8E7}" srcOrd="0" destOrd="0" parTransId="{DE828103-AF02-4173-B519-5BBAA3046A59}" sibTransId="{F7790C44-3E43-4858-B5D5-174EBA16B153}"/>
    <dgm:cxn modelId="{CAB68416-0CBC-4C44-9976-AF8F59961965}" srcId="{D881041D-876A-4492-A8B7-91699B32E3EC}" destId="{C84333DE-874A-4F53-85AB-33A75837BE90}" srcOrd="0" destOrd="0" parTransId="{C2DD6D3C-01CE-4675-A7D8-4A3AE8629263}" sibTransId="{67034B8A-BB62-4483-9A4C-2A4BF3801093}"/>
    <dgm:cxn modelId="{1FEF5EF7-893C-452F-BD60-DF34F0535E9E}" srcId="{D881041D-876A-4492-A8B7-91699B32E3EC}" destId="{E178CD2F-097E-4CFE-8518-8AEB6012857C}" srcOrd="1" destOrd="0" parTransId="{94AA72BC-E736-4A92-A440-8FBDE991D0AF}" sibTransId="{F0DB05A0-467B-4735-9B8C-7FC673217F15}"/>
    <dgm:cxn modelId="{E96FCA8F-BF62-418A-BB37-F9BC88D359B8}" type="presOf" srcId="{94AA72BC-E736-4A92-A440-8FBDE991D0AF}" destId="{C929C089-3F1C-45AC-9C61-3AB9E4BD8BAE}" srcOrd="0" destOrd="0" presId="urn:microsoft.com/office/officeart/2005/8/layout/radial2"/>
    <dgm:cxn modelId="{F34EA5C5-C67D-46BF-8675-ABF7F7453F20}" type="presOf" srcId="{DB537C25-C037-49F7-A41A-D544B580D8E7}" destId="{38DBC512-7E80-4C91-A0AE-26F30B4DAF57}" srcOrd="0" destOrd="0" presId="urn:microsoft.com/office/officeart/2005/8/layout/radial2"/>
    <dgm:cxn modelId="{25A2522D-FF84-4825-A028-7597A04C9D6D}" type="presParOf" srcId="{693A64FC-9FB3-4F9D-86DC-BAFCEC9A0AC5}" destId="{BA660A24-ED9A-4BE0-B570-1BCD168E957A}" srcOrd="0" destOrd="0" presId="urn:microsoft.com/office/officeart/2005/8/layout/radial2"/>
    <dgm:cxn modelId="{8657A5A9-01AE-4724-B931-A47EFDD97BE9}" type="presParOf" srcId="{BA660A24-ED9A-4BE0-B570-1BCD168E957A}" destId="{C46A72AF-5BDD-4B20-8D0D-81973B1D7CD5}" srcOrd="0" destOrd="0" presId="urn:microsoft.com/office/officeart/2005/8/layout/radial2"/>
    <dgm:cxn modelId="{DFC962EA-7B8B-4B45-8493-2E83CD4D0D55}" type="presParOf" srcId="{C46A72AF-5BDD-4B20-8D0D-81973B1D7CD5}" destId="{684F3A8E-4999-4D47-ABBF-EE4C1940A381}" srcOrd="0" destOrd="0" presId="urn:microsoft.com/office/officeart/2005/8/layout/radial2"/>
    <dgm:cxn modelId="{DB1B31DB-06A6-4F0A-9EC0-AD33FE100099}" type="presParOf" srcId="{C46A72AF-5BDD-4B20-8D0D-81973B1D7CD5}" destId="{72BEA54E-150C-41F4-AB56-601844952CD3}" srcOrd="1" destOrd="0" presId="urn:microsoft.com/office/officeart/2005/8/layout/radial2"/>
    <dgm:cxn modelId="{6013483A-4A0E-470B-A383-F532ADEAF86A}" type="presParOf" srcId="{BA660A24-ED9A-4BE0-B570-1BCD168E957A}" destId="{0EB6DA57-8E7D-40F5-9CFF-3F6F010201C9}" srcOrd="1" destOrd="0" presId="urn:microsoft.com/office/officeart/2005/8/layout/radial2"/>
    <dgm:cxn modelId="{871E41AF-51FF-4C76-BC8C-06B237EF58D2}" type="presParOf" srcId="{BA660A24-ED9A-4BE0-B570-1BCD168E957A}" destId="{C43E2868-53EA-47FD-B7D7-92CFBB3E58DA}" srcOrd="2" destOrd="0" presId="urn:microsoft.com/office/officeart/2005/8/layout/radial2"/>
    <dgm:cxn modelId="{2BE1FFD0-53DF-4DAF-B64D-BF865DBFFA22}" type="presParOf" srcId="{C43E2868-53EA-47FD-B7D7-92CFBB3E58DA}" destId="{0164948D-A8A5-4CFE-8CCC-633FA5C301A9}" srcOrd="0" destOrd="0" presId="urn:microsoft.com/office/officeart/2005/8/layout/radial2"/>
    <dgm:cxn modelId="{3FE6D30C-5139-4B82-A4C3-7E6489DDDB4B}" type="presParOf" srcId="{C43E2868-53EA-47FD-B7D7-92CFBB3E58DA}" destId="{97E09C79-47E3-4BB4-8B7A-E774EE95B71C}" srcOrd="1" destOrd="0" presId="urn:microsoft.com/office/officeart/2005/8/layout/radial2"/>
    <dgm:cxn modelId="{4E089539-9D62-4CF7-92BE-98BEA91C024E}" type="presParOf" srcId="{BA660A24-ED9A-4BE0-B570-1BCD168E957A}" destId="{C929C089-3F1C-45AC-9C61-3AB9E4BD8BAE}" srcOrd="3" destOrd="0" presId="urn:microsoft.com/office/officeart/2005/8/layout/radial2"/>
    <dgm:cxn modelId="{C26228B5-D043-427F-A111-355A9CADC4EC}" type="presParOf" srcId="{BA660A24-ED9A-4BE0-B570-1BCD168E957A}" destId="{323F1A92-9EDB-4A0E-8DB0-0C4B9CB264FB}" srcOrd="4" destOrd="0" presId="urn:microsoft.com/office/officeart/2005/8/layout/radial2"/>
    <dgm:cxn modelId="{8C5BD7CB-CE3D-4BDB-A05B-FB4A7F136BB8}" type="presParOf" srcId="{323F1A92-9EDB-4A0E-8DB0-0C4B9CB264FB}" destId="{7F4615D6-05E8-4C1F-97CB-D966ED9F9E7F}" srcOrd="0" destOrd="0" presId="urn:microsoft.com/office/officeart/2005/8/layout/radial2"/>
    <dgm:cxn modelId="{C501E729-A346-452B-903D-A16DD8C589C2}" type="presParOf" srcId="{323F1A92-9EDB-4A0E-8DB0-0C4B9CB264FB}" destId="{38DBC512-7E80-4C91-A0AE-26F30B4DAF5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FE120C-B379-43A9-9349-F52769D9F2B5}" type="doc">
      <dgm:prSet loTypeId="urn:microsoft.com/office/officeart/2005/8/layout/pyramid2" loCatId="pyramid" qsTypeId="urn:microsoft.com/office/officeart/2005/8/quickstyle/simple1" qsCatId="simple" csTypeId="urn:microsoft.com/office/officeart/2005/8/colors/accent0_3" csCatId="mainScheme" phldr="1"/>
      <dgm:spPr/>
    </dgm:pt>
    <dgm:pt modelId="{5136B0A0-32AF-4B4F-AF80-4B09DA06D9FF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我的发展</a:t>
          </a:r>
          <a:r>
            <a: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rPr>
            <a:t>（长久绩效）</a:t>
          </a:r>
        </a:p>
      </dgm:t>
    </dgm:pt>
    <dgm:pt modelId="{F2781380-A377-4597-B563-7DAF4197C03D}" cxnId="{2ACD8FDE-0562-43A2-BAF9-6819D9E58FAB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E1BFB6-834B-47D0-98C0-EE30B610651E}" cxnId="{2ACD8FDE-0562-43A2-BAF9-6819D9E58FAB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7CE64B-F2C0-4BDC-B9C5-4E585054A1CF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我的归属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（团队绩效）</a:t>
          </a:r>
        </a:p>
      </dgm:t>
    </dgm:pt>
    <dgm:pt modelId="{9FB288F6-6443-4212-A6CD-430650E8855E}" cxnId="{36F5092C-19A1-4AE4-8D96-137FCBFAB3C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7052B3-79E4-4144-BA98-C3028883B8FE}" cxnId="{36F5092C-19A1-4AE4-8D96-137FCBFAB3C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188CBC-40A1-4184-957E-C5B3A063BB8E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我的获取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（绩效基础）</a:t>
          </a:r>
        </a:p>
      </dgm:t>
    </dgm:pt>
    <dgm:pt modelId="{E4242C42-B386-4D1B-9B03-DE4B578B8C54}" cxnId="{77FDAEC7-A389-4013-9123-E0A05ADC2B91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9A67F7-0FE6-41C1-A849-4BE1925281F5}" cxnId="{77FDAEC7-A389-4013-9123-E0A05ADC2B91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EB700E-2DAC-4401-AF37-390838DC384C}">
      <dgm:prSet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我的奉献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（个人绩效）</a:t>
          </a:r>
        </a:p>
      </dgm:t>
    </dgm:pt>
    <dgm:pt modelId="{070E46DF-FC44-410F-A978-75728B24B83E}" cxnId="{577C82DD-68DE-415C-917E-E11EFF2540B7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2DB0F5-EB74-4F1E-B480-537219B41B66}" cxnId="{577C82DD-68DE-415C-917E-E11EFF2540B7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712F2D-24FA-47C0-91A7-B7FD5C3CC548}" type="pres">
      <dgm:prSet presAssocID="{DBFE120C-B379-43A9-9349-F52769D9F2B5}" presName="compositeShape" presStyleCnt="0">
        <dgm:presLayoutVars>
          <dgm:dir/>
          <dgm:resizeHandles/>
        </dgm:presLayoutVars>
      </dgm:prSet>
      <dgm:spPr/>
    </dgm:pt>
    <dgm:pt modelId="{A2158B1D-E724-4D01-8087-5F10327DDEBA}" type="pres">
      <dgm:prSet presAssocID="{DBFE120C-B379-43A9-9349-F52769D9F2B5}" presName="pyramid" presStyleLbl="node1" presStyleIdx="0" presStyleCnt="1" custScaleX="117805"/>
      <dgm:spPr/>
    </dgm:pt>
    <dgm:pt modelId="{CF8DF353-8FB7-498E-90DD-170936D5BDF5}" type="pres">
      <dgm:prSet presAssocID="{DBFE120C-B379-43A9-9349-F52769D9F2B5}" presName="theList" presStyleCnt="0"/>
      <dgm:spPr/>
    </dgm:pt>
    <dgm:pt modelId="{A517D210-C5F1-4E87-AEBE-DF1F0940B312}" type="pres">
      <dgm:prSet presAssocID="{5136B0A0-32AF-4B4F-AF80-4B09DA06D9FF}" presName="aNode" presStyleLbl="fgAcc1" presStyleIdx="0" presStyleCnt="4" custLinFactY="-6951" custLinFactNeighborX="11330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FFB2EC-544C-400F-A450-848163041994}" type="pres">
      <dgm:prSet presAssocID="{5136B0A0-32AF-4B4F-AF80-4B09DA06D9FF}" presName="aSpace" presStyleCnt="0"/>
      <dgm:spPr/>
    </dgm:pt>
    <dgm:pt modelId="{A8566BBC-7E43-4D29-9EC3-918C3ADC24DD}" type="pres">
      <dgm:prSet presAssocID="{5E7CE64B-F2C0-4BDC-B9C5-4E585054A1CF}" presName="aNode" presStyleLbl="fgAcc1" presStyleIdx="1" presStyleCnt="4" custLinFactNeighborX="11330" custLinFactNeighborY="393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DCDCB4-93E7-4D94-ABA9-FB3AFE13B607}" type="pres">
      <dgm:prSet presAssocID="{5E7CE64B-F2C0-4BDC-B9C5-4E585054A1CF}" presName="aSpace" presStyleCnt="0"/>
      <dgm:spPr/>
    </dgm:pt>
    <dgm:pt modelId="{500FA01C-957A-47CF-944E-37F1CBB70877}" type="pres">
      <dgm:prSet presAssocID="{68EB700E-2DAC-4401-AF37-390838DC384C}" presName="aNode" presStyleLbl="fgAcc1" presStyleIdx="2" presStyleCnt="4" custLinFactY="16783" custLinFactNeighborX="1133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6561FE-5F06-46C3-80F4-B049D5DA6521}" type="pres">
      <dgm:prSet presAssocID="{68EB700E-2DAC-4401-AF37-390838DC384C}" presName="aSpace" presStyleCnt="0"/>
      <dgm:spPr/>
    </dgm:pt>
    <dgm:pt modelId="{EC9016EE-F09C-43FC-A2EF-B9D353EBC6C5}" type="pres">
      <dgm:prSet presAssocID="{AF188CBC-40A1-4184-957E-C5B3A063BB8E}" presName="aNode" presStyleLbl="fgAcc1" presStyleIdx="3" presStyleCnt="4" custLinFactY="41150" custLinFactNeighborX="1133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F5F48E-09C3-471A-A069-47761A001AA1}" type="pres">
      <dgm:prSet presAssocID="{AF188CBC-40A1-4184-957E-C5B3A063BB8E}" presName="aSpace" presStyleCnt="0"/>
      <dgm:spPr/>
    </dgm:pt>
  </dgm:ptLst>
  <dgm:cxnLst>
    <dgm:cxn modelId="{77FDAEC7-A389-4013-9123-E0A05ADC2B91}" srcId="{DBFE120C-B379-43A9-9349-F52769D9F2B5}" destId="{AF188CBC-40A1-4184-957E-C5B3A063BB8E}" srcOrd="3" destOrd="0" parTransId="{E4242C42-B386-4D1B-9B03-DE4B578B8C54}" sibTransId="{A09A67F7-0FE6-41C1-A849-4BE1925281F5}"/>
    <dgm:cxn modelId="{29AE27F7-8717-451E-B3A6-0BB964892D54}" type="presOf" srcId="{DBFE120C-B379-43A9-9349-F52769D9F2B5}" destId="{D9712F2D-24FA-47C0-91A7-B7FD5C3CC548}" srcOrd="0" destOrd="0" presId="urn:microsoft.com/office/officeart/2005/8/layout/pyramid2"/>
    <dgm:cxn modelId="{577C82DD-68DE-415C-917E-E11EFF2540B7}" srcId="{DBFE120C-B379-43A9-9349-F52769D9F2B5}" destId="{68EB700E-2DAC-4401-AF37-390838DC384C}" srcOrd="2" destOrd="0" parTransId="{070E46DF-FC44-410F-A978-75728B24B83E}" sibTransId="{342DB0F5-EB74-4F1E-B480-537219B41B66}"/>
    <dgm:cxn modelId="{DFBA9E44-7A74-4360-9E87-8800EA746721}" type="presOf" srcId="{5E7CE64B-F2C0-4BDC-B9C5-4E585054A1CF}" destId="{A8566BBC-7E43-4D29-9EC3-918C3ADC24DD}" srcOrd="0" destOrd="0" presId="urn:microsoft.com/office/officeart/2005/8/layout/pyramid2"/>
    <dgm:cxn modelId="{36F5092C-19A1-4AE4-8D96-137FCBFAB3C9}" srcId="{DBFE120C-B379-43A9-9349-F52769D9F2B5}" destId="{5E7CE64B-F2C0-4BDC-B9C5-4E585054A1CF}" srcOrd="1" destOrd="0" parTransId="{9FB288F6-6443-4212-A6CD-430650E8855E}" sibTransId="{297052B3-79E4-4144-BA98-C3028883B8FE}"/>
    <dgm:cxn modelId="{4EFCC632-9EC9-43C9-A193-77A43A9A39E1}" type="presOf" srcId="{AF188CBC-40A1-4184-957E-C5B3A063BB8E}" destId="{EC9016EE-F09C-43FC-A2EF-B9D353EBC6C5}" srcOrd="0" destOrd="0" presId="urn:microsoft.com/office/officeart/2005/8/layout/pyramid2"/>
    <dgm:cxn modelId="{5B5622FA-CEBD-4D30-890A-E91AC55B6ECE}" type="presOf" srcId="{68EB700E-2DAC-4401-AF37-390838DC384C}" destId="{500FA01C-957A-47CF-944E-37F1CBB70877}" srcOrd="0" destOrd="0" presId="urn:microsoft.com/office/officeart/2005/8/layout/pyramid2"/>
    <dgm:cxn modelId="{2ACD8FDE-0562-43A2-BAF9-6819D9E58FAB}" srcId="{DBFE120C-B379-43A9-9349-F52769D9F2B5}" destId="{5136B0A0-32AF-4B4F-AF80-4B09DA06D9FF}" srcOrd="0" destOrd="0" parTransId="{F2781380-A377-4597-B563-7DAF4197C03D}" sibTransId="{6CE1BFB6-834B-47D0-98C0-EE30B610651E}"/>
    <dgm:cxn modelId="{8082FECF-C14C-4CF2-B7E0-30BF2C152368}" type="presOf" srcId="{5136B0A0-32AF-4B4F-AF80-4B09DA06D9FF}" destId="{A517D210-C5F1-4E87-AEBE-DF1F0940B312}" srcOrd="0" destOrd="0" presId="urn:microsoft.com/office/officeart/2005/8/layout/pyramid2"/>
    <dgm:cxn modelId="{3EBAA60B-648F-4A4D-B73A-C711066185AD}" type="presParOf" srcId="{D9712F2D-24FA-47C0-91A7-B7FD5C3CC548}" destId="{A2158B1D-E724-4D01-8087-5F10327DDEBA}" srcOrd="0" destOrd="0" presId="urn:microsoft.com/office/officeart/2005/8/layout/pyramid2"/>
    <dgm:cxn modelId="{5045D347-963F-48B8-A27B-A9D50C34F989}" type="presParOf" srcId="{D9712F2D-24FA-47C0-91A7-B7FD5C3CC548}" destId="{CF8DF353-8FB7-498E-90DD-170936D5BDF5}" srcOrd="1" destOrd="0" presId="urn:microsoft.com/office/officeart/2005/8/layout/pyramid2"/>
    <dgm:cxn modelId="{9359B827-732B-4857-B6E1-7C779CE71A65}" type="presParOf" srcId="{CF8DF353-8FB7-498E-90DD-170936D5BDF5}" destId="{A517D210-C5F1-4E87-AEBE-DF1F0940B312}" srcOrd="0" destOrd="0" presId="urn:microsoft.com/office/officeart/2005/8/layout/pyramid2"/>
    <dgm:cxn modelId="{5B8A2DE2-A383-4587-B46D-71E40450829E}" type="presParOf" srcId="{CF8DF353-8FB7-498E-90DD-170936D5BDF5}" destId="{53FFB2EC-544C-400F-A450-848163041994}" srcOrd="1" destOrd="0" presId="urn:microsoft.com/office/officeart/2005/8/layout/pyramid2"/>
    <dgm:cxn modelId="{0DA6A5EE-7C73-46FF-AF12-0160C1B0F9F4}" type="presParOf" srcId="{CF8DF353-8FB7-498E-90DD-170936D5BDF5}" destId="{A8566BBC-7E43-4D29-9EC3-918C3ADC24DD}" srcOrd="2" destOrd="0" presId="urn:microsoft.com/office/officeart/2005/8/layout/pyramid2"/>
    <dgm:cxn modelId="{E6742FA5-E45A-4F4F-92EF-F6076DF9864A}" type="presParOf" srcId="{CF8DF353-8FB7-498E-90DD-170936D5BDF5}" destId="{9CDCDCB4-93E7-4D94-ABA9-FB3AFE13B607}" srcOrd="3" destOrd="0" presId="urn:microsoft.com/office/officeart/2005/8/layout/pyramid2"/>
    <dgm:cxn modelId="{2B9CFDE9-E3A5-4657-B6D3-D0F5C6685BC6}" type="presParOf" srcId="{CF8DF353-8FB7-498E-90DD-170936D5BDF5}" destId="{500FA01C-957A-47CF-944E-37F1CBB70877}" srcOrd="4" destOrd="0" presId="urn:microsoft.com/office/officeart/2005/8/layout/pyramid2"/>
    <dgm:cxn modelId="{7A8F2DFD-FCED-4CEE-A92F-0244FBB71A5C}" type="presParOf" srcId="{CF8DF353-8FB7-498E-90DD-170936D5BDF5}" destId="{8C6561FE-5F06-46C3-80F4-B049D5DA6521}" srcOrd="5" destOrd="0" presId="urn:microsoft.com/office/officeart/2005/8/layout/pyramid2"/>
    <dgm:cxn modelId="{82B4449A-5EB8-4C0C-9F49-C01ACE30FAA4}" type="presParOf" srcId="{CF8DF353-8FB7-498E-90DD-170936D5BDF5}" destId="{EC9016EE-F09C-43FC-A2EF-B9D353EBC6C5}" srcOrd="6" destOrd="0" presId="urn:microsoft.com/office/officeart/2005/8/layout/pyramid2"/>
    <dgm:cxn modelId="{72052BD8-0134-4DA8-90F5-8DE3F3DBF7DC}" type="presParOf" srcId="{CF8DF353-8FB7-498E-90DD-170936D5BDF5}" destId="{9AF5F48E-09C3-471A-A069-47761A001AA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81041D-876A-4492-A8B7-91699B32E3EC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84333DE-874A-4F53-85AB-33A75837BE90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知识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技能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DD6D3C-01CE-4675-A7D8-4A3AE8629263}" cxnId="{CAB68416-0CBC-4C44-9976-AF8F59961965}" type="parTrans">
      <dgm:prSet/>
      <dgm:spPr/>
      <dgm:t>
        <a:bodyPr/>
        <a:lstStyle/>
        <a:p>
          <a:endParaRPr lang="zh-CN" altLang="en-US"/>
        </a:p>
      </dgm:t>
    </dgm:pt>
    <dgm:pt modelId="{67034B8A-BB62-4483-9A4C-2A4BF3801093}" cxnId="{CAB68416-0CBC-4C44-9976-AF8F59961965}" type="sibTrans">
      <dgm:prSet/>
      <dgm:spPr/>
      <dgm:t>
        <a:bodyPr/>
        <a:lstStyle/>
        <a:p>
          <a:endParaRPr lang="zh-CN" altLang="en-US"/>
        </a:p>
      </dgm:t>
    </dgm:pt>
    <dgm:pt modelId="{9178FBDC-DA85-49CB-AA05-C687C991B11F}">
      <dgm:prSet phldrT="[文本]"/>
      <dgm:spPr/>
      <dgm:t>
        <a:bodyPr/>
        <a:lstStyle/>
        <a:p>
          <a:endParaRPr lang="zh-CN" altLang="en-US" dirty="0"/>
        </a:p>
      </dgm:t>
    </dgm:pt>
    <dgm:pt modelId="{FFD6759B-EFAF-4DCF-A783-AA6FD8241B22}" cxnId="{0F191ACB-1227-4938-B42C-66F762C7EF42}" type="parTrans">
      <dgm:prSet/>
      <dgm:spPr/>
      <dgm:t>
        <a:bodyPr/>
        <a:lstStyle/>
        <a:p>
          <a:endParaRPr lang="zh-CN" altLang="en-US"/>
        </a:p>
      </dgm:t>
    </dgm:pt>
    <dgm:pt modelId="{57F275F3-A839-4466-8F4B-D04B2874DFF6}" cxnId="{0F191ACB-1227-4938-B42C-66F762C7EF42}" type="sibTrans">
      <dgm:prSet/>
      <dgm:spPr/>
      <dgm:t>
        <a:bodyPr/>
        <a:lstStyle/>
        <a:p>
          <a:endParaRPr lang="zh-CN" altLang="en-US"/>
        </a:p>
      </dgm:t>
    </dgm:pt>
    <dgm:pt modelId="{5A116E50-DC2E-40CC-ABC0-E199D23707FD}">
      <dgm:prSet phldrT="[文本]"/>
      <dgm:spPr/>
      <dgm:t>
        <a:bodyPr/>
        <a:lstStyle/>
        <a:p>
          <a:endParaRPr lang="zh-CN" altLang="en-US" dirty="0"/>
        </a:p>
      </dgm:t>
    </dgm:pt>
    <dgm:pt modelId="{B6B9B3A0-C394-4B86-A9FB-3B97035DFDDB}" cxnId="{417083D9-CDC1-41EA-88BF-C6D4C5B10468}" type="parTrans">
      <dgm:prSet/>
      <dgm:spPr/>
      <dgm:t>
        <a:bodyPr/>
        <a:lstStyle/>
        <a:p>
          <a:endParaRPr lang="zh-CN" altLang="en-US"/>
        </a:p>
      </dgm:t>
    </dgm:pt>
    <dgm:pt modelId="{DAD667B6-584F-4301-8D21-DD0081E28475}" cxnId="{417083D9-CDC1-41EA-88BF-C6D4C5B10468}" type="sibTrans">
      <dgm:prSet/>
      <dgm:spPr/>
      <dgm:t>
        <a:bodyPr/>
        <a:lstStyle/>
        <a:p>
          <a:endParaRPr lang="zh-CN" altLang="en-US"/>
        </a:p>
      </dgm:t>
    </dgm:pt>
    <dgm:pt modelId="{E178CD2F-097E-4CFE-8518-8AEB6012857C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态度</a:t>
          </a:r>
          <a:r>
            <a: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价值观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A72BC-E736-4A92-A440-8FBDE991D0AF}" cxnId="{1FEF5EF7-893C-452F-BD60-DF34F0535E9E}" type="parTrans">
      <dgm:prSet/>
      <dgm:spPr/>
      <dgm:t>
        <a:bodyPr/>
        <a:lstStyle/>
        <a:p>
          <a:endParaRPr lang="zh-CN" altLang="en-US"/>
        </a:p>
      </dgm:t>
    </dgm:pt>
    <dgm:pt modelId="{F0DB05A0-467B-4735-9B8C-7FC673217F15}" cxnId="{1FEF5EF7-893C-452F-BD60-DF34F0535E9E}" type="sibTrans">
      <dgm:prSet/>
      <dgm:spPr/>
      <dgm:t>
        <a:bodyPr/>
        <a:lstStyle/>
        <a:p>
          <a:endParaRPr lang="zh-CN" altLang="en-US"/>
        </a:p>
      </dgm:t>
    </dgm:pt>
    <dgm:pt modelId="{DB537C25-C037-49F7-A41A-D544B580D8E7}">
      <dgm:prSet phldrT="[文本]"/>
      <dgm:spPr/>
      <dgm:t>
        <a:bodyPr/>
        <a:lstStyle/>
        <a:p>
          <a:endParaRPr lang="zh-CN" altLang="en-US" dirty="0"/>
        </a:p>
      </dgm:t>
    </dgm:pt>
    <dgm:pt modelId="{DE828103-AF02-4173-B519-5BBAA3046A59}" cxnId="{1E0AFE06-C126-4640-B82F-FE1BFB2AC5A4}" type="parTrans">
      <dgm:prSet/>
      <dgm:spPr/>
      <dgm:t>
        <a:bodyPr/>
        <a:lstStyle/>
        <a:p>
          <a:endParaRPr lang="zh-CN" altLang="en-US"/>
        </a:p>
      </dgm:t>
    </dgm:pt>
    <dgm:pt modelId="{F7790C44-3E43-4858-B5D5-174EBA16B153}" cxnId="{1E0AFE06-C126-4640-B82F-FE1BFB2AC5A4}" type="sibTrans">
      <dgm:prSet/>
      <dgm:spPr/>
      <dgm:t>
        <a:bodyPr/>
        <a:lstStyle/>
        <a:p>
          <a:endParaRPr lang="zh-CN" altLang="en-US"/>
        </a:p>
      </dgm:t>
    </dgm:pt>
    <dgm:pt modelId="{693A64FC-9FB3-4F9D-86DC-BAFCEC9A0AC5}" type="pres">
      <dgm:prSet presAssocID="{D881041D-876A-4492-A8B7-91699B32E3E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660A24-ED9A-4BE0-B570-1BCD168E957A}" type="pres">
      <dgm:prSet presAssocID="{D881041D-876A-4492-A8B7-91699B32E3EC}" presName="cycle" presStyleCnt="0"/>
      <dgm:spPr/>
      <dgm:t>
        <a:bodyPr/>
        <a:lstStyle/>
        <a:p>
          <a:endParaRPr lang="zh-CN" altLang="en-US"/>
        </a:p>
      </dgm:t>
    </dgm:pt>
    <dgm:pt modelId="{C46A72AF-5BDD-4B20-8D0D-81973B1D7CD5}" type="pres">
      <dgm:prSet presAssocID="{D881041D-876A-4492-A8B7-91699B32E3EC}" presName="centerShape" presStyleCnt="0"/>
      <dgm:spPr/>
      <dgm:t>
        <a:bodyPr/>
        <a:lstStyle/>
        <a:p>
          <a:endParaRPr lang="zh-CN" altLang="en-US"/>
        </a:p>
      </dgm:t>
    </dgm:pt>
    <dgm:pt modelId="{684F3A8E-4999-4D47-ABBF-EE4C1940A381}" type="pres">
      <dgm:prSet presAssocID="{D881041D-876A-4492-A8B7-91699B32E3EC}" presName="connSite" presStyleLbl="node1" presStyleIdx="0" presStyleCnt="3"/>
      <dgm:spPr/>
      <dgm:t>
        <a:bodyPr/>
        <a:lstStyle/>
        <a:p>
          <a:endParaRPr lang="zh-CN" altLang="en-US"/>
        </a:p>
      </dgm:t>
    </dgm:pt>
    <dgm:pt modelId="{72BEA54E-150C-41F4-AB56-601844952CD3}" type="pres">
      <dgm:prSet presAssocID="{D881041D-876A-4492-A8B7-91699B32E3EC}" presName="visible" presStyleLbl="node1" presStyleIdx="0" presStyleCnt="3"/>
      <dgm:spPr/>
      <dgm:t>
        <a:bodyPr/>
        <a:lstStyle/>
        <a:p>
          <a:endParaRPr lang="zh-CN" altLang="en-US"/>
        </a:p>
      </dgm:t>
    </dgm:pt>
    <dgm:pt modelId="{0EB6DA57-8E7D-40F5-9CFF-3F6F010201C9}" type="pres">
      <dgm:prSet presAssocID="{C2DD6D3C-01CE-4675-A7D8-4A3AE8629263}" presName="Name25" presStyleLbl="parChTrans1D1" presStyleIdx="0" presStyleCnt="2"/>
      <dgm:spPr/>
      <dgm:t>
        <a:bodyPr/>
        <a:lstStyle/>
        <a:p>
          <a:endParaRPr lang="zh-CN" altLang="en-US"/>
        </a:p>
      </dgm:t>
    </dgm:pt>
    <dgm:pt modelId="{C43E2868-53EA-47FD-B7D7-92CFBB3E58DA}" type="pres">
      <dgm:prSet presAssocID="{C84333DE-874A-4F53-85AB-33A75837BE90}" presName="node" presStyleCnt="0"/>
      <dgm:spPr/>
      <dgm:t>
        <a:bodyPr/>
        <a:lstStyle/>
        <a:p>
          <a:endParaRPr lang="zh-CN" altLang="en-US"/>
        </a:p>
      </dgm:t>
    </dgm:pt>
    <dgm:pt modelId="{0164948D-A8A5-4CFE-8CCC-633FA5C301A9}" type="pres">
      <dgm:prSet presAssocID="{C84333DE-874A-4F53-85AB-33A75837BE90}" presName="parentNode" presStyleLbl="node1" presStyleIdx="1" presStyleCnt="3" custScaleX="195699" custLinFactNeighborX="8455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E09C79-47E3-4BB4-8B7A-E774EE95B71C}" type="pres">
      <dgm:prSet presAssocID="{C84333DE-874A-4F53-85AB-33A75837BE90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29C089-3F1C-45AC-9C61-3AB9E4BD8BAE}" type="pres">
      <dgm:prSet presAssocID="{94AA72BC-E736-4A92-A440-8FBDE991D0AF}" presName="Name25" presStyleLbl="parChTrans1D1" presStyleIdx="1" presStyleCnt="2"/>
      <dgm:spPr/>
      <dgm:t>
        <a:bodyPr/>
        <a:lstStyle/>
        <a:p>
          <a:endParaRPr lang="zh-CN" altLang="en-US"/>
        </a:p>
      </dgm:t>
    </dgm:pt>
    <dgm:pt modelId="{323F1A92-9EDB-4A0E-8DB0-0C4B9CB264FB}" type="pres">
      <dgm:prSet presAssocID="{E178CD2F-097E-4CFE-8518-8AEB6012857C}" presName="node" presStyleCnt="0"/>
      <dgm:spPr/>
      <dgm:t>
        <a:bodyPr/>
        <a:lstStyle/>
        <a:p>
          <a:endParaRPr lang="zh-CN" altLang="en-US"/>
        </a:p>
      </dgm:t>
    </dgm:pt>
    <dgm:pt modelId="{7F4615D6-05E8-4C1F-97CB-D966ED9F9E7F}" type="pres">
      <dgm:prSet presAssocID="{E178CD2F-097E-4CFE-8518-8AEB6012857C}" presName="parentNode" presStyleLbl="node1" presStyleIdx="2" presStyleCnt="3" custScaleX="195699" custLinFactNeighborX="8455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BC512-7E80-4C91-A0AE-26F30B4DAF57}" type="pres">
      <dgm:prSet presAssocID="{E178CD2F-097E-4CFE-8518-8AEB6012857C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4A5738-3487-4C2E-A336-B1FCB6B29A71}" type="presOf" srcId="{E178CD2F-097E-4CFE-8518-8AEB6012857C}" destId="{7F4615D6-05E8-4C1F-97CB-D966ED9F9E7F}" srcOrd="0" destOrd="0" presId="urn:microsoft.com/office/officeart/2005/8/layout/radial2"/>
    <dgm:cxn modelId="{0F191ACB-1227-4938-B42C-66F762C7EF42}" srcId="{C84333DE-874A-4F53-85AB-33A75837BE90}" destId="{9178FBDC-DA85-49CB-AA05-C687C991B11F}" srcOrd="0" destOrd="0" parTransId="{FFD6759B-EFAF-4DCF-A783-AA6FD8241B22}" sibTransId="{57F275F3-A839-4466-8F4B-D04B2874DFF6}"/>
    <dgm:cxn modelId="{3941E493-BF97-404F-BF43-2031BB9BA261}" type="presOf" srcId="{5A116E50-DC2E-40CC-ABC0-E199D23707FD}" destId="{97E09C79-47E3-4BB4-8B7A-E774EE95B71C}" srcOrd="0" destOrd="1" presId="urn:microsoft.com/office/officeart/2005/8/layout/radial2"/>
    <dgm:cxn modelId="{BCD509E4-CA3A-4946-9ADC-3A2B05E20B69}" type="presOf" srcId="{C84333DE-874A-4F53-85AB-33A75837BE90}" destId="{0164948D-A8A5-4CFE-8CCC-633FA5C301A9}" srcOrd="0" destOrd="0" presId="urn:microsoft.com/office/officeart/2005/8/layout/radial2"/>
    <dgm:cxn modelId="{F288BFC4-432B-44C4-98DC-6A344CC09292}" type="presOf" srcId="{94AA72BC-E736-4A92-A440-8FBDE991D0AF}" destId="{C929C089-3F1C-45AC-9C61-3AB9E4BD8BAE}" srcOrd="0" destOrd="0" presId="urn:microsoft.com/office/officeart/2005/8/layout/radial2"/>
    <dgm:cxn modelId="{1FEF5EF7-893C-452F-BD60-DF34F0535E9E}" srcId="{D881041D-876A-4492-A8B7-91699B32E3EC}" destId="{E178CD2F-097E-4CFE-8518-8AEB6012857C}" srcOrd="1" destOrd="0" parTransId="{94AA72BC-E736-4A92-A440-8FBDE991D0AF}" sibTransId="{F0DB05A0-467B-4735-9B8C-7FC673217F15}"/>
    <dgm:cxn modelId="{1E0AFE06-C126-4640-B82F-FE1BFB2AC5A4}" srcId="{E178CD2F-097E-4CFE-8518-8AEB6012857C}" destId="{DB537C25-C037-49F7-A41A-D544B580D8E7}" srcOrd="0" destOrd="0" parTransId="{DE828103-AF02-4173-B519-5BBAA3046A59}" sibTransId="{F7790C44-3E43-4858-B5D5-174EBA16B153}"/>
    <dgm:cxn modelId="{70853531-6365-4936-8014-82839E4B6361}" type="presOf" srcId="{D881041D-876A-4492-A8B7-91699B32E3EC}" destId="{693A64FC-9FB3-4F9D-86DC-BAFCEC9A0AC5}" srcOrd="0" destOrd="0" presId="urn:microsoft.com/office/officeart/2005/8/layout/radial2"/>
    <dgm:cxn modelId="{CAB68416-0CBC-4C44-9976-AF8F59961965}" srcId="{D881041D-876A-4492-A8B7-91699B32E3EC}" destId="{C84333DE-874A-4F53-85AB-33A75837BE90}" srcOrd="0" destOrd="0" parTransId="{C2DD6D3C-01CE-4675-A7D8-4A3AE8629263}" sibTransId="{67034B8A-BB62-4483-9A4C-2A4BF3801093}"/>
    <dgm:cxn modelId="{656B4D1C-23FA-40CE-A279-094774B0C964}" type="presOf" srcId="{C2DD6D3C-01CE-4675-A7D8-4A3AE8629263}" destId="{0EB6DA57-8E7D-40F5-9CFF-3F6F010201C9}" srcOrd="0" destOrd="0" presId="urn:microsoft.com/office/officeart/2005/8/layout/radial2"/>
    <dgm:cxn modelId="{56F1B403-B2FF-4AE9-B469-301B4DA61CD3}" type="presOf" srcId="{DB537C25-C037-49F7-A41A-D544B580D8E7}" destId="{38DBC512-7E80-4C91-A0AE-26F30B4DAF57}" srcOrd="0" destOrd="0" presId="urn:microsoft.com/office/officeart/2005/8/layout/radial2"/>
    <dgm:cxn modelId="{7F775A0C-7756-4E7B-95F2-57219CBCA96C}" type="presOf" srcId="{9178FBDC-DA85-49CB-AA05-C687C991B11F}" destId="{97E09C79-47E3-4BB4-8B7A-E774EE95B71C}" srcOrd="0" destOrd="0" presId="urn:microsoft.com/office/officeart/2005/8/layout/radial2"/>
    <dgm:cxn modelId="{417083D9-CDC1-41EA-88BF-C6D4C5B10468}" srcId="{C84333DE-874A-4F53-85AB-33A75837BE90}" destId="{5A116E50-DC2E-40CC-ABC0-E199D23707FD}" srcOrd="1" destOrd="0" parTransId="{B6B9B3A0-C394-4B86-A9FB-3B97035DFDDB}" sibTransId="{DAD667B6-584F-4301-8D21-DD0081E28475}"/>
    <dgm:cxn modelId="{B1216CCD-18FD-4583-AFCA-9ACAD75760B1}" type="presParOf" srcId="{693A64FC-9FB3-4F9D-86DC-BAFCEC9A0AC5}" destId="{BA660A24-ED9A-4BE0-B570-1BCD168E957A}" srcOrd="0" destOrd="0" presId="urn:microsoft.com/office/officeart/2005/8/layout/radial2"/>
    <dgm:cxn modelId="{A289D7BB-B6B8-492C-AB8E-55956FDA06D2}" type="presParOf" srcId="{BA660A24-ED9A-4BE0-B570-1BCD168E957A}" destId="{C46A72AF-5BDD-4B20-8D0D-81973B1D7CD5}" srcOrd="0" destOrd="0" presId="urn:microsoft.com/office/officeart/2005/8/layout/radial2"/>
    <dgm:cxn modelId="{07FFF0BB-4DF4-4311-AFB6-50E2A00083DC}" type="presParOf" srcId="{C46A72AF-5BDD-4B20-8D0D-81973B1D7CD5}" destId="{684F3A8E-4999-4D47-ABBF-EE4C1940A381}" srcOrd="0" destOrd="0" presId="urn:microsoft.com/office/officeart/2005/8/layout/radial2"/>
    <dgm:cxn modelId="{F9FAF217-279E-4242-BD32-4972A3F2EC86}" type="presParOf" srcId="{C46A72AF-5BDD-4B20-8D0D-81973B1D7CD5}" destId="{72BEA54E-150C-41F4-AB56-601844952CD3}" srcOrd="1" destOrd="0" presId="urn:microsoft.com/office/officeart/2005/8/layout/radial2"/>
    <dgm:cxn modelId="{2783FF8D-EC5A-49C3-9CB8-112BFD8F4F33}" type="presParOf" srcId="{BA660A24-ED9A-4BE0-B570-1BCD168E957A}" destId="{0EB6DA57-8E7D-40F5-9CFF-3F6F010201C9}" srcOrd="1" destOrd="0" presId="urn:microsoft.com/office/officeart/2005/8/layout/radial2"/>
    <dgm:cxn modelId="{4D64137B-E9A4-43AA-8B24-CA008DAC67FA}" type="presParOf" srcId="{BA660A24-ED9A-4BE0-B570-1BCD168E957A}" destId="{C43E2868-53EA-47FD-B7D7-92CFBB3E58DA}" srcOrd="2" destOrd="0" presId="urn:microsoft.com/office/officeart/2005/8/layout/radial2"/>
    <dgm:cxn modelId="{EE180FD8-5CE7-44CA-ACF4-E7B75A620EAA}" type="presParOf" srcId="{C43E2868-53EA-47FD-B7D7-92CFBB3E58DA}" destId="{0164948D-A8A5-4CFE-8CCC-633FA5C301A9}" srcOrd="0" destOrd="0" presId="urn:microsoft.com/office/officeart/2005/8/layout/radial2"/>
    <dgm:cxn modelId="{4FEABE85-8189-4BC1-811B-E221ED16C27B}" type="presParOf" srcId="{C43E2868-53EA-47FD-B7D7-92CFBB3E58DA}" destId="{97E09C79-47E3-4BB4-8B7A-E774EE95B71C}" srcOrd="1" destOrd="0" presId="urn:microsoft.com/office/officeart/2005/8/layout/radial2"/>
    <dgm:cxn modelId="{EE75FB0B-35E1-4A03-8F5E-45F65917D806}" type="presParOf" srcId="{BA660A24-ED9A-4BE0-B570-1BCD168E957A}" destId="{C929C089-3F1C-45AC-9C61-3AB9E4BD8BAE}" srcOrd="3" destOrd="0" presId="urn:microsoft.com/office/officeart/2005/8/layout/radial2"/>
    <dgm:cxn modelId="{27207EB2-89C0-405F-A392-F07097105ACE}" type="presParOf" srcId="{BA660A24-ED9A-4BE0-B570-1BCD168E957A}" destId="{323F1A92-9EDB-4A0E-8DB0-0C4B9CB264FB}" srcOrd="4" destOrd="0" presId="urn:microsoft.com/office/officeart/2005/8/layout/radial2"/>
    <dgm:cxn modelId="{BC56D5C7-183B-46D0-A7B0-110DE9FBE03A}" type="presParOf" srcId="{323F1A92-9EDB-4A0E-8DB0-0C4B9CB264FB}" destId="{7F4615D6-05E8-4C1F-97CB-D966ED9F9E7F}" srcOrd="0" destOrd="0" presId="urn:microsoft.com/office/officeart/2005/8/layout/radial2"/>
    <dgm:cxn modelId="{2C123CB2-7AAC-4A44-8A9C-6B2B6463CE22}" type="presParOf" srcId="{323F1A92-9EDB-4A0E-8DB0-0C4B9CB264FB}" destId="{38DBC512-7E80-4C91-A0AE-26F30B4DAF5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81041D-876A-4492-A8B7-91699B32E3EC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84333DE-874A-4F53-85AB-33A75837BE90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潜能纬度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DD6D3C-01CE-4675-A7D8-4A3AE8629263}" cxnId="{CAB68416-0CBC-4C44-9976-AF8F59961965}" type="parTrans">
      <dgm:prSet/>
      <dgm:spPr/>
      <dgm:t>
        <a:bodyPr/>
        <a:lstStyle/>
        <a:p>
          <a:endParaRPr lang="zh-CN" altLang="en-US"/>
        </a:p>
      </dgm:t>
    </dgm:pt>
    <dgm:pt modelId="{67034B8A-BB62-4483-9A4C-2A4BF3801093}" cxnId="{CAB68416-0CBC-4C44-9976-AF8F59961965}" type="sibTrans">
      <dgm:prSet/>
      <dgm:spPr/>
      <dgm:t>
        <a:bodyPr/>
        <a:lstStyle/>
        <a:p>
          <a:endParaRPr lang="zh-CN" altLang="en-US"/>
        </a:p>
      </dgm:t>
    </dgm:pt>
    <dgm:pt modelId="{9178FBDC-DA85-49CB-AA05-C687C991B11F}">
      <dgm:prSet phldrT="[文本]"/>
      <dgm:spPr/>
      <dgm:t>
        <a:bodyPr/>
        <a:lstStyle/>
        <a:p>
          <a:endParaRPr lang="zh-CN" altLang="en-US" dirty="0"/>
        </a:p>
      </dgm:t>
    </dgm:pt>
    <dgm:pt modelId="{FFD6759B-EFAF-4DCF-A783-AA6FD8241B22}" cxnId="{0F191ACB-1227-4938-B42C-66F762C7EF42}" type="parTrans">
      <dgm:prSet/>
      <dgm:spPr/>
      <dgm:t>
        <a:bodyPr/>
        <a:lstStyle/>
        <a:p>
          <a:endParaRPr lang="zh-CN" altLang="en-US"/>
        </a:p>
      </dgm:t>
    </dgm:pt>
    <dgm:pt modelId="{57F275F3-A839-4466-8F4B-D04B2874DFF6}" cxnId="{0F191ACB-1227-4938-B42C-66F762C7EF42}" type="sibTrans">
      <dgm:prSet/>
      <dgm:spPr/>
      <dgm:t>
        <a:bodyPr/>
        <a:lstStyle/>
        <a:p>
          <a:endParaRPr lang="zh-CN" altLang="en-US"/>
        </a:p>
      </dgm:t>
    </dgm:pt>
    <dgm:pt modelId="{5A116E50-DC2E-40CC-ABC0-E199D23707FD}">
      <dgm:prSet phldrT="[文本]"/>
      <dgm:spPr/>
      <dgm:t>
        <a:bodyPr/>
        <a:lstStyle/>
        <a:p>
          <a:endParaRPr lang="zh-CN" altLang="en-US" dirty="0"/>
        </a:p>
      </dgm:t>
    </dgm:pt>
    <dgm:pt modelId="{B6B9B3A0-C394-4B86-A9FB-3B97035DFDDB}" cxnId="{417083D9-CDC1-41EA-88BF-C6D4C5B10468}" type="parTrans">
      <dgm:prSet/>
      <dgm:spPr/>
      <dgm:t>
        <a:bodyPr/>
        <a:lstStyle/>
        <a:p>
          <a:endParaRPr lang="zh-CN" altLang="en-US"/>
        </a:p>
      </dgm:t>
    </dgm:pt>
    <dgm:pt modelId="{DAD667B6-584F-4301-8D21-DD0081E28475}" cxnId="{417083D9-CDC1-41EA-88BF-C6D4C5B10468}" type="sibTrans">
      <dgm:prSet/>
      <dgm:spPr/>
      <dgm:t>
        <a:bodyPr/>
        <a:lstStyle/>
        <a:p>
          <a:endParaRPr lang="zh-CN" altLang="en-US"/>
        </a:p>
      </dgm:t>
    </dgm:pt>
    <dgm:pt modelId="{E178CD2F-097E-4CFE-8518-8AEB6012857C}">
      <dgm:prSet phldrT="[文本]" custT="1"/>
      <dgm:spPr>
        <a:solidFill>
          <a:srgbClr val="0E41A5"/>
        </a:solidFill>
      </dgm:spPr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潜能指标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A72BC-E736-4A92-A440-8FBDE991D0AF}" cxnId="{1FEF5EF7-893C-452F-BD60-DF34F0535E9E}" type="parTrans">
      <dgm:prSet/>
      <dgm:spPr/>
      <dgm:t>
        <a:bodyPr/>
        <a:lstStyle/>
        <a:p>
          <a:endParaRPr lang="zh-CN" altLang="en-US"/>
        </a:p>
      </dgm:t>
    </dgm:pt>
    <dgm:pt modelId="{F0DB05A0-467B-4735-9B8C-7FC673217F15}" cxnId="{1FEF5EF7-893C-452F-BD60-DF34F0535E9E}" type="sibTrans">
      <dgm:prSet/>
      <dgm:spPr/>
      <dgm:t>
        <a:bodyPr/>
        <a:lstStyle/>
        <a:p>
          <a:endParaRPr lang="zh-CN" altLang="en-US"/>
        </a:p>
      </dgm:t>
    </dgm:pt>
    <dgm:pt modelId="{DB537C25-C037-49F7-A41A-D544B580D8E7}">
      <dgm:prSet phldrT="[文本]"/>
      <dgm:spPr/>
      <dgm:t>
        <a:bodyPr/>
        <a:lstStyle/>
        <a:p>
          <a:endParaRPr lang="zh-CN" altLang="en-US" dirty="0"/>
        </a:p>
      </dgm:t>
    </dgm:pt>
    <dgm:pt modelId="{DE828103-AF02-4173-B519-5BBAA3046A59}" cxnId="{1E0AFE06-C126-4640-B82F-FE1BFB2AC5A4}" type="parTrans">
      <dgm:prSet/>
      <dgm:spPr/>
      <dgm:t>
        <a:bodyPr/>
        <a:lstStyle/>
        <a:p>
          <a:endParaRPr lang="zh-CN" altLang="en-US"/>
        </a:p>
      </dgm:t>
    </dgm:pt>
    <dgm:pt modelId="{F7790C44-3E43-4858-B5D5-174EBA16B153}" cxnId="{1E0AFE06-C126-4640-B82F-FE1BFB2AC5A4}" type="sibTrans">
      <dgm:prSet/>
      <dgm:spPr/>
      <dgm:t>
        <a:bodyPr/>
        <a:lstStyle/>
        <a:p>
          <a:endParaRPr lang="zh-CN" altLang="en-US"/>
        </a:p>
      </dgm:t>
    </dgm:pt>
    <dgm:pt modelId="{693A64FC-9FB3-4F9D-86DC-BAFCEC9A0AC5}" type="pres">
      <dgm:prSet presAssocID="{D881041D-876A-4492-A8B7-91699B32E3E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660A24-ED9A-4BE0-B570-1BCD168E957A}" type="pres">
      <dgm:prSet presAssocID="{D881041D-876A-4492-A8B7-91699B32E3EC}" presName="cycle" presStyleCnt="0"/>
      <dgm:spPr/>
      <dgm:t>
        <a:bodyPr/>
        <a:lstStyle/>
        <a:p>
          <a:endParaRPr lang="zh-CN" altLang="en-US"/>
        </a:p>
      </dgm:t>
    </dgm:pt>
    <dgm:pt modelId="{C46A72AF-5BDD-4B20-8D0D-81973B1D7CD5}" type="pres">
      <dgm:prSet presAssocID="{D881041D-876A-4492-A8B7-91699B32E3EC}" presName="centerShape" presStyleCnt="0"/>
      <dgm:spPr/>
      <dgm:t>
        <a:bodyPr/>
        <a:lstStyle/>
        <a:p>
          <a:endParaRPr lang="zh-CN" altLang="en-US"/>
        </a:p>
      </dgm:t>
    </dgm:pt>
    <dgm:pt modelId="{684F3A8E-4999-4D47-ABBF-EE4C1940A381}" type="pres">
      <dgm:prSet presAssocID="{D881041D-876A-4492-A8B7-91699B32E3EC}" presName="connSite" presStyleLbl="node1" presStyleIdx="0" presStyleCnt="3"/>
      <dgm:spPr/>
      <dgm:t>
        <a:bodyPr/>
        <a:lstStyle/>
        <a:p>
          <a:endParaRPr lang="zh-CN" altLang="en-US"/>
        </a:p>
      </dgm:t>
    </dgm:pt>
    <dgm:pt modelId="{72BEA54E-150C-41F4-AB56-601844952CD3}" type="pres">
      <dgm:prSet presAssocID="{D881041D-876A-4492-A8B7-91699B32E3EC}" presName="visible" presStyleLbl="node1" presStyleIdx="0" presStyleCnt="3"/>
      <dgm:spPr/>
      <dgm:t>
        <a:bodyPr/>
        <a:lstStyle/>
        <a:p>
          <a:endParaRPr lang="zh-CN" altLang="en-US"/>
        </a:p>
      </dgm:t>
    </dgm:pt>
    <dgm:pt modelId="{0EB6DA57-8E7D-40F5-9CFF-3F6F010201C9}" type="pres">
      <dgm:prSet presAssocID="{C2DD6D3C-01CE-4675-A7D8-4A3AE8629263}" presName="Name25" presStyleLbl="parChTrans1D1" presStyleIdx="0" presStyleCnt="2"/>
      <dgm:spPr/>
      <dgm:t>
        <a:bodyPr/>
        <a:lstStyle/>
        <a:p>
          <a:endParaRPr lang="zh-CN" altLang="en-US"/>
        </a:p>
      </dgm:t>
    </dgm:pt>
    <dgm:pt modelId="{C43E2868-53EA-47FD-B7D7-92CFBB3E58DA}" type="pres">
      <dgm:prSet presAssocID="{C84333DE-874A-4F53-85AB-33A75837BE90}" presName="node" presStyleCnt="0"/>
      <dgm:spPr/>
      <dgm:t>
        <a:bodyPr/>
        <a:lstStyle/>
        <a:p>
          <a:endParaRPr lang="zh-CN" altLang="en-US"/>
        </a:p>
      </dgm:t>
    </dgm:pt>
    <dgm:pt modelId="{0164948D-A8A5-4CFE-8CCC-633FA5C301A9}" type="pres">
      <dgm:prSet presAssocID="{C84333DE-874A-4F53-85AB-33A75837BE90}" presName="parentNode" presStyleLbl="node1" presStyleIdx="1" presStyleCnt="3" custScaleX="195699" custLinFactNeighborX="8455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E09C79-47E3-4BB4-8B7A-E774EE95B71C}" type="pres">
      <dgm:prSet presAssocID="{C84333DE-874A-4F53-85AB-33A75837BE90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29C089-3F1C-45AC-9C61-3AB9E4BD8BAE}" type="pres">
      <dgm:prSet presAssocID="{94AA72BC-E736-4A92-A440-8FBDE991D0AF}" presName="Name25" presStyleLbl="parChTrans1D1" presStyleIdx="1" presStyleCnt="2"/>
      <dgm:spPr/>
      <dgm:t>
        <a:bodyPr/>
        <a:lstStyle/>
        <a:p>
          <a:endParaRPr lang="zh-CN" altLang="en-US"/>
        </a:p>
      </dgm:t>
    </dgm:pt>
    <dgm:pt modelId="{323F1A92-9EDB-4A0E-8DB0-0C4B9CB264FB}" type="pres">
      <dgm:prSet presAssocID="{E178CD2F-097E-4CFE-8518-8AEB6012857C}" presName="node" presStyleCnt="0"/>
      <dgm:spPr/>
      <dgm:t>
        <a:bodyPr/>
        <a:lstStyle/>
        <a:p>
          <a:endParaRPr lang="zh-CN" altLang="en-US"/>
        </a:p>
      </dgm:t>
    </dgm:pt>
    <dgm:pt modelId="{7F4615D6-05E8-4C1F-97CB-D966ED9F9E7F}" type="pres">
      <dgm:prSet presAssocID="{E178CD2F-097E-4CFE-8518-8AEB6012857C}" presName="parentNode" presStyleLbl="node1" presStyleIdx="2" presStyleCnt="3" custScaleX="195699" custLinFactNeighborX="8455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BC512-7E80-4C91-A0AE-26F30B4DAF57}" type="pres">
      <dgm:prSet presAssocID="{E178CD2F-097E-4CFE-8518-8AEB6012857C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C5D2DD-5CA7-46E9-893C-7AFD71B65EA1}" type="presOf" srcId="{D881041D-876A-4492-A8B7-91699B32E3EC}" destId="{693A64FC-9FB3-4F9D-86DC-BAFCEC9A0AC5}" srcOrd="0" destOrd="0" presId="urn:microsoft.com/office/officeart/2005/8/layout/radial2"/>
    <dgm:cxn modelId="{0F191ACB-1227-4938-B42C-66F762C7EF42}" srcId="{C84333DE-874A-4F53-85AB-33A75837BE90}" destId="{9178FBDC-DA85-49CB-AA05-C687C991B11F}" srcOrd="0" destOrd="0" parTransId="{FFD6759B-EFAF-4DCF-A783-AA6FD8241B22}" sibTransId="{57F275F3-A839-4466-8F4B-D04B2874DFF6}"/>
    <dgm:cxn modelId="{115426E1-0026-4FF7-9303-4C93C3FAED54}" type="presOf" srcId="{5A116E50-DC2E-40CC-ABC0-E199D23707FD}" destId="{97E09C79-47E3-4BB4-8B7A-E774EE95B71C}" srcOrd="0" destOrd="1" presId="urn:microsoft.com/office/officeart/2005/8/layout/radial2"/>
    <dgm:cxn modelId="{AF03CC26-ECD9-42E6-9013-FFFCB7C601F9}" type="presOf" srcId="{C2DD6D3C-01CE-4675-A7D8-4A3AE8629263}" destId="{0EB6DA57-8E7D-40F5-9CFF-3F6F010201C9}" srcOrd="0" destOrd="0" presId="urn:microsoft.com/office/officeart/2005/8/layout/radial2"/>
    <dgm:cxn modelId="{5C32EA45-372C-4D2F-90F4-AC4CED802335}" type="presOf" srcId="{DB537C25-C037-49F7-A41A-D544B580D8E7}" destId="{38DBC512-7E80-4C91-A0AE-26F30B4DAF57}" srcOrd="0" destOrd="0" presId="urn:microsoft.com/office/officeart/2005/8/layout/radial2"/>
    <dgm:cxn modelId="{417083D9-CDC1-41EA-88BF-C6D4C5B10468}" srcId="{C84333DE-874A-4F53-85AB-33A75837BE90}" destId="{5A116E50-DC2E-40CC-ABC0-E199D23707FD}" srcOrd="1" destOrd="0" parTransId="{B6B9B3A0-C394-4B86-A9FB-3B97035DFDDB}" sibTransId="{DAD667B6-584F-4301-8D21-DD0081E28475}"/>
    <dgm:cxn modelId="{BD7A555A-5435-4B5A-A2D9-C03324BAE4C5}" type="presOf" srcId="{E178CD2F-097E-4CFE-8518-8AEB6012857C}" destId="{7F4615D6-05E8-4C1F-97CB-D966ED9F9E7F}" srcOrd="0" destOrd="0" presId="urn:microsoft.com/office/officeart/2005/8/layout/radial2"/>
    <dgm:cxn modelId="{9B1FEB8F-5124-4C31-B8CE-EEA943099582}" type="presOf" srcId="{9178FBDC-DA85-49CB-AA05-C687C991B11F}" destId="{97E09C79-47E3-4BB4-8B7A-E774EE95B71C}" srcOrd="0" destOrd="0" presId="urn:microsoft.com/office/officeart/2005/8/layout/radial2"/>
    <dgm:cxn modelId="{1E0AFE06-C126-4640-B82F-FE1BFB2AC5A4}" srcId="{E178CD2F-097E-4CFE-8518-8AEB6012857C}" destId="{DB537C25-C037-49F7-A41A-D544B580D8E7}" srcOrd="0" destOrd="0" parTransId="{DE828103-AF02-4173-B519-5BBAA3046A59}" sibTransId="{F7790C44-3E43-4858-B5D5-174EBA16B153}"/>
    <dgm:cxn modelId="{BE726D16-2B8D-4C56-B850-A33BE44857FD}" type="presOf" srcId="{94AA72BC-E736-4A92-A440-8FBDE991D0AF}" destId="{C929C089-3F1C-45AC-9C61-3AB9E4BD8BAE}" srcOrd="0" destOrd="0" presId="urn:microsoft.com/office/officeart/2005/8/layout/radial2"/>
    <dgm:cxn modelId="{CAB68416-0CBC-4C44-9976-AF8F59961965}" srcId="{D881041D-876A-4492-A8B7-91699B32E3EC}" destId="{C84333DE-874A-4F53-85AB-33A75837BE90}" srcOrd="0" destOrd="0" parTransId="{C2DD6D3C-01CE-4675-A7D8-4A3AE8629263}" sibTransId="{67034B8A-BB62-4483-9A4C-2A4BF3801093}"/>
    <dgm:cxn modelId="{6C136421-328D-4A04-97C1-8F1BC85BA29E}" type="presOf" srcId="{C84333DE-874A-4F53-85AB-33A75837BE90}" destId="{0164948D-A8A5-4CFE-8CCC-633FA5C301A9}" srcOrd="0" destOrd="0" presId="urn:microsoft.com/office/officeart/2005/8/layout/radial2"/>
    <dgm:cxn modelId="{1FEF5EF7-893C-452F-BD60-DF34F0535E9E}" srcId="{D881041D-876A-4492-A8B7-91699B32E3EC}" destId="{E178CD2F-097E-4CFE-8518-8AEB6012857C}" srcOrd="1" destOrd="0" parTransId="{94AA72BC-E736-4A92-A440-8FBDE991D0AF}" sibTransId="{F0DB05A0-467B-4735-9B8C-7FC673217F15}"/>
    <dgm:cxn modelId="{F684C8D7-AF02-463E-81B8-34BC05480451}" type="presParOf" srcId="{693A64FC-9FB3-4F9D-86DC-BAFCEC9A0AC5}" destId="{BA660A24-ED9A-4BE0-B570-1BCD168E957A}" srcOrd="0" destOrd="0" presId="urn:microsoft.com/office/officeart/2005/8/layout/radial2"/>
    <dgm:cxn modelId="{B93AC02A-536F-4905-8A23-A7F061097B7F}" type="presParOf" srcId="{BA660A24-ED9A-4BE0-B570-1BCD168E957A}" destId="{C46A72AF-5BDD-4B20-8D0D-81973B1D7CD5}" srcOrd="0" destOrd="0" presId="urn:microsoft.com/office/officeart/2005/8/layout/radial2"/>
    <dgm:cxn modelId="{B1821159-A400-40AB-8F4C-BD176CBDD737}" type="presParOf" srcId="{C46A72AF-5BDD-4B20-8D0D-81973B1D7CD5}" destId="{684F3A8E-4999-4D47-ABBF-EE4C1940A381}" srcOrd="0" destOrd="0" presId="urn:microsoft.com/office/officeart/2005/8/layout/radial2"/>
    <dgm:cxn modelId="{4301A08E-12B9-4546-A1F6-4ED776495B7B}" type="presParOf" srcId="{C46A72AF-5BDD-4B20-8D0D-81973B1D7CD5}" destId="{72BEA54E-150C-41F4-AB56-601844952CD3}" srcOrd="1" destOrd="0" presId="urn:microsoft.com/office/officeart/2005/8/layout/radial2"/>
    <dgm:cxn modelId="{E454EE9D-421E-4C53-AE37-9705BAC5D129}" type="presParOf" srcId="{BA660A24-ED9A-4BE0-B570-1BCD168E957A}" destId="{0EB6DA57-8E7D-40F5-9CFF-3F6F010201C9}" srcOrd="1" destOrd="0" presId="urn:microsoft.com/office/officeart/2005/8/layout/radial2"/>
    <dgm:cxn modelId="{3B7B3B0E-F1E1-4A23-B39A-74FA48BA914A}" type="presParOf" srcId="{BA660A24-ED9A-4BE0-B570-1BCD168E957A}" destId="{C43E2868-53EA-47FD-B7D7-92CFBB3E58DA}" srcOrd="2" destOrd="0" presId="urn:microsoft.com/office/officeart/2005/8/layout/radial2"/>
    <dgm:cxn modelId="{ED4E3692-029E-4F22-801A-DECBF458974F}" type="presParOf" srcId="{C43E2868-53EA-47FD-B7D7-92CFBB3E58DA}" destId="{0164948D-A8A5-4CFE-8CCC-633FA5C301A9}" srcOrd="0" destOrd="0" presId="urn:microsoft.com/office/officeart/2005/8/layout/radial2"/>
    <dgm:cxn modelId="{8F2A6792-0ABB-4293-A846-976F15B0131A}" type="presParOf" srcId="{C43E2868-53EA-47FD-B7D7-92CFBB3E58DA}" destId="{97E09C79-47E3-4BB4-8B7A-E774EE95B71C}" srcOrd="1" destOrd="0" presId="urn:microsoft.com/office/officeart/2005/8/layout/radial2"/>
    <dgm:cxn modelId="{2DE489A6-DA8E-4255-A781-3E5BCB5FB8CF}" type="presParOf" srcId="{BA660A24-ED9A-4BE0-B570-1BCD168E957A}" destId="{C929C089-3F1C-45AC-9C61-3AB9E4BD8BAE}" srcOrd="3" destOrd="0" presId="urn:microsoft.com/office/officeart/2005/8/layout/radial2"/>
    <dgm:cxn modelId="{EC6C371A-E465-4ACD-A3F9-E3516696B8EA}" type="presParOf" srcId="{BA660A24-ED9A-4BE0-B570-1BCD168E957A}" destId="{323F1A92-9EDB-4A0E-8DB0-0C4B9CB264FB}" srcOrd="4" destOrd="0" presId="urn:microsoft.com/office/officeart/2005/8/layout/radial2"/>
    <dgm:cxn modelId="{376545F1-AE50-405C-9369-A1A896D966C6}" type="presParOf" srcId="{323F1A92-9EDB-4A0E-8DB0-0C4B9CB264FB}" destId="{7F4615D6-05E8-4C1F-97CB-D966ED9F9E7F}" srcOrd="0" destOrd="0" presId="urn:microsoft.com/office/officeart/2005/8/layout/radial2"/>
    <dgm:cxn modelId="{55B32F7F-221B-4C19-B07C-E6EE7AF2A15B}" type="presParOf" srcId="{323F1A92-9EDB-4A0E-8DB0-0C4B9CB264FB}" destId="{38DBC512-7E80-4C91-A0AE-26F30B4DAF5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8A5A68-62DC-4BB6-9F40-BC4E9A5CBC89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40083CAE-0B33-44E9-83E2-5C96075C1447}">
      <dgm:prSet phldrT="[文本]"/>
      <dgm:spPr/>
      <dgm:t>
        <a:bodyPr/>
        <a:lstStyle/>
        <a:p>
          <a:r>
            <a:rPr lang="zh-CN" altLang="en-US" b="1" smtClean="0">
              <a:latin typeface="微软雅黑" panose="020B0503020204020204" pitchFamily="34" charset="-122"/>
              <a:ea typeface="微软雅黑" panose="020B0503020204020204" pitchFamily="34" charset="-122"/>
            </a:rPr>
            <a:t>机制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B6769-0D84-415F-801C-F3463C41934F}" cxnId="{11606EE0-1384-4C58-8964-279CA5231861}" type="par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C9E57-782A-4A85-AE2E-BF9AF9BE9BBC}" cxnId="{11606EE0-1384-4C58-8964-279CA5231861}" type="sib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A3ADA1-C9AE-4787-99A7-519B4216D4E7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执行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B9053-23E0-49CB-9CDC-DFF0816DECC2}" cxnId="{1687F200-E73F-4AB9-8314-F80BDF1F9E27}" type="par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8C9922-3B33-4E89-B4F3-0EB0BFA21F66}" cxnId="{1687F200-E73F-4AB9-8314-F80BDF1F9E27}" type="sib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F84283-E576-4879-B552-E7133696BFF2}">
      <dgm:prSet phldrT="[文本]"/>
      <dgm:spPr/>
      <dgm:t>
        <a:bodyPr/>
        <a:lstStyle/>
        <a:p>
          <a:r>
            <a:rPr lang="zh-CN" altLang="en-US" b="1" smtClean="0">
              <a:latin typeface="微软雅黑" panose="020B0503020204020204" pitchFamily="34" charset="-122"/>
              <a:ea typeface="微软雅黑" panose="020B0503020204020204" pitchFamily="34" charset="-122"/>
            </a:rPr>
            <a:t>氛围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278122-307B-4B35-BBB9-93B24E6FC997}" cxnId="{BC5BE0D3-75C4-45AD-BA0C-7BAED6A14CB5}" type="par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3C1598-BEFD-4C2A-AE6A-932C3BFA8C3A}" cxnId="{BC5BE0D3-75C4-45AD-BA0C-7BAED6A14CB5}" type="sibTrans">
      <dgm:prSet/>
      <dgm:spPr/>
      <dgm:t>
        <a:bodyPr/>
        <a:lstStyle/>
        <a:p>
          <a:endParaRPr lang="zh-CN" altLang="en-US" b="1">
            <a:solidFill>
              <a:srgbClr val="0E41A5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D69AB6-5C2A-45E4-AA78-786E1D1F4599}" type="pres">
      <dgm:prSet presAssocID="{738A5A68-62DC-4BB6-9F40-BC4E9A5CBC89}" presName="CompostProcess" presStyleCnt="0">
        <dgm:presLayoutVars>
          <dgm:dir/>
          <dgm:resizeHandles val="exact"/>
        </dgm:presLayoutVars>
      </dgm:prSet>
      <dgm:spPr/>
    </dgm:pt>
    <dgm:pt modelId="{3BA9F08A-F95F-4E3D-A02F-A2D1CC5A6CA4}" type="pres">
      <dgm:prSet presAssocID="{738A5A68-62DC-4BB6-9F40-BC4E9A5CBC89}" presName="arrow" presStyleLbl="bgShp" presStyleIdx="0" presStyleCnt="1" custLinFactNeighborX="308" custLinFactNeighborY="5994"/>
      <dgm:spPr/>
    </dgm:pt>
    <dgm:pt modelId="{D651DDB3-EA79-4AB4-852B-8F4C664666DC}" type="pres">
      <dgm:prSet presAssocID="{738A5A68-62DC-4BB6-9F40-BC4E9A5CBC89}" presName="linearProcess" presStyleCnt="0"/>
      <dgm:spPr/>
    </dgm:pt>
    <dgm:pt modelId="{53418991-0369-4FED-AC50-B15788A9B632}" type="pres">
      <dgm:prSet presAssocID="{40083CAE-0B33-44E9-83E2-5C96075C144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45797B-9069-4B48-AD25-BA112C9251B2}" type="pres">
      <dgm:prSet presAssocID="{C10C9E57-782A-4A85-AE2E-BF9AF9BE9BBC}" presName="sibTrans" presStyleCnt="0"/>
      <dgm:spPr/>
    </dgm:pt>
    <dgm:pt modelId="{52877B83-2C31-444F-8180-05E5E0034279}" type="pres">
      <dgm:prSet presAssocID="{00A3ADA1-C9AE-4787-99A7-519B4216D4E7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7CB89B-3C51-4934-A6BA-4B1D3790D188}" type="pres">
      <dgm:prSet presAssocID="{888C9922-3B33-4E89-B4F3-0EB0BFA21F66}" presName="sibTrans" presStyleCnt="0"/>
      <dgm:spPr/>
    </dgm:pt>
    <dgm:pt modelId="{97F9224D-DADD-480F-B14F-0518C889319F}" type="pres">
      <dgm:prSet presAssocID="{28F84283-E576-4879-B552-E7133696BFF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325129-C4A2-4832-88EE-67DC2DE3E446}" type="presOf" srcId="{28F84283-E576-4879-B552-E7133696BFF2}" destId="{97F9224D-DADD-480F-B14F-0518C889319F}" srcOrd="0" destOrd="0" presId="urn:microsoft.com/office/officeart/2005/8/layout/hProcess9"/>
    <dgm:cxn modelId="{11606EE0-1384-4C58-8964-279CA5231861}" srcId="{738A5A68-62DC-4BB6-9F40-BC4E9A5CBC89}" destId="{40083CAE-0B33-44E9-83E2-5C96075C1447}" srcOrd="0" destOrd="0" parTransId="{354B6769-0D84-415F-801C-F3463C41934F}" sibTransId="{C10C9E57-782A-4A85-AE2E-BF9AF9BE9BBC}"/>
    <dgm:cxn modelId="{86F2ED3D-7291-487B-9154-9142E73DABE4}" type="presOf" srcId="{00A3ADA1-C9AE-4787-99A7-519B4216D4E7}" destId="{52877B83-2C31-444F-8180-05E5E0034279}" srcOrd="0" destOrd="0" presId="urn:microsoft.com/office/officeart/2005/8/layout/hProcess9"/>
    <dgm:cxn modelId="{10B8367A-BDDB-425D-8BF3-AEF4FBD76826}" type="presOf" srcId="{40083CAE-0B33-44E9-83E2-5C96075C1447}" destId="{53418991-0369-4FED-AC50-B15788A9B632}" srcOrd="0" destOrd="0" presId="urn:microsoft.com/office/officeart/2005/8/layout/hProcess9"/>
    <dgm:cxn modelId="{2703DE27-501F-4B9D-8C7E-23EB07C7416A}" type="presOf" srcId="{738A5A68-62DC-4BB6-9F40-BC4E9A5CBC89}" destId="{7BD69AB6-5C2A-45E4-AA78-786E1D1F4599}" srcOrd="0" destOrd="0" presId="urn:microsoft.com/office/officeart/2005/8/layout/hProcess9"/>
    <dgm:cxn modelId="{BC5BE0D3-75C4-45AD-BA0C-7BAED6A14CB5}" srcId="{738A5A68-62DC-4BB6-9F40-BC4E9A5CBC89}" destId="{28F84283-E576-4879-B552-E7133696BFF2}" srcOrd="2" destOrd="0" parTransId="{91278122-307B-4B35-BBB9-93B24E6FC997}" sibTransId="{343C1598-BEFD-4C2A-AE6A-932C3BFA8C3A}"/>
    <dgm:cxn modelId="{1687F200-E73F-4AB9-8314-F80BDF1F9E27}" srcId="{738A5A68-62DC-4BB6-9F40-BC4E9A5CBC89}" destId="{00A3ADA1-C9AE-4787-99A7-519B4216D4E7}" srcOrd="1" destOrd="0" parTransId="{32BB9053-23E0-49CB-9CDC-DFF0816DECC2}" sibTransId="{888C9922-3B33-4E89-B4F3-0EB0BFA21F66}"/>
    <dgm:cxn modelId="{20E8C5CF-0DCD-46B7-ABFC-A647862D2D82}" type="presParOf" srcId="{7BD69AB6-5C2A-45E4-AA78-786E1D1F4599}" destId="{3BA9F08A-F95F-4E3D-A02F-A2D1CC5A6CA4}" srcOrd="0" destOrd="0" presId="urn:microsoft.com/office/officeart/2005/8/layout/hProcess9"/>
    <dgm:cxn modelId="{12C88923-0D68-4E1E-A7CF-53DC362AB98F}" type="presParOf" srcId="{7BD69AB6-5C2A-45E4-AA78-786E1D1F4599}" destId="{D651DDB3-EA79-4AB4-852B-8F4C664666DC}" srcOrd="1" destOrd="0" presId="urn:microsoft.com/office/officeart/2005/8/layout/hProcess9"/>
    <dgm:cxn modelId="{0236C4AF-A7E7-4224-A3A3-A1B1C4196F3D}" type="presParOf" srcId="{D651DDB3-EA79-4AB4-852B-8F4C664666DC}" destId="{53418991-0369-4FED-AC50-B15788A9B632}" srcOrd="0" destOrd="0" presId="urn:microsoft.com/office/officeart/2005/8/layout/hProcess9"/>
    <dgm:cxn modelId="{0DCD877B-9594-40FC-AA12-6AF265ED5FC6}" type="presParOf" srcId="{D651DDB3-EA79-4AB4-852B-8F4C664666DC}" destId="{EE45797B-9069-4B48-AD25-BA112C9251B2}" srcOrd="1" destOrd="0" presId="urn:microsoft.com/office/officeart/2005/8/layout/hProcess9"/>
    <dgm:cxn modelId="{E632F0E1-4928-4B28-B4E3-1D9B962C26B4}" type="presParOf" srcId="{D651DDB3-EA79-4AB4-852B-8F4C664666DC}" destId="{52877B83-2C31-444F-8180-05E5E0034279}" srcOrd="2" destOrd="0" presId="urn:microsoft.com/office/officeart/2005/8/layout/hProcess9"/>
    <dgm:cxn modelId="{8D8A1713-F1BE-4AD1-9A1F-1787E152CFC5}" type="presParOf" srcId="{D651DDB3-EA79-4AB4-852B-8F4C664666DC}" destId="{EC7CB89B-3C51-4934-A6BA-4B1D3790D188}" srcOrd="3" destOrd="0" presId="urn:microsoft.com/office/officeart/2005/8/layout/hProcess9"/>
    <dgm:cxn modelId="{F53D9863-BDEF-4D1F-B1A6-961246F6C809}" type="presParOf" srcId="{D651DDB3-EA79-4AB4-852B-8F4C664666DC}" destId="{97F9224D-DADD-480F-B14F-0518C889319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0B97C-873B-4BBB-A8B5-E8B70389D69C}">
      <dsp:nvSpPr>
        <dsp:cNvPr id="0" name=""/>
        <dsp:cNvSpPr/>
      </dsp:nvSpPr>
      <dsp:spPr>
        <a:xfrm>
          <a:off x="94792" y="2138467"/>
          <a:ext cx="2020128" cy="168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战略的本质是差异化和价值创造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33555" y="2177230"/>
        <a:ext cx="1942602" cy="1245944"/>
      </dsp:txXfrm>
    </dsp:sp>
    <dsp:sp modelId="{CA1B7A37-E28A-4A49-95EF-6DDEB190FD73}">
      <dsp:nvSpPr>
        <dsp:cNvPr id="0" name=""/>
        <dsp:cNvSpPr/>
      </dsp:nvSpPr>
      <dsp:spPr>
        <a:xfrm>
          <a:off x="991676" y="2186460"/>
          <a:ext cx="2316405" cy="2316405"/>
        </a:xfrm>
        <a:prstGeom prst="leftCircularArrow">
          <a:avLst>
            <a:gd name="adj1" fmla="val 2036"/>
            <a:gd name="adj2" fmla="val 244185"/>
            <a:gd name="adj3" fmla="val 1686193"/>
            <a:gd name="adj4" fmla="val 8690987"/>
            <a:gd name="adj5" fmla="val 23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47C82-3A45-4AC8-8A2C-85E6F06A9DD9}">
      <dsp:nvSpPr>
        <dsp:cNvPr id="0" name=""/>
        <dsp:cNvSpPr/>
      </dsp:nvSpPr>
      <dsp:spPr>
        <a:xfrm>
          <a:off x="379505" y="3495472"/>
          <a:ext cx="1730318" cy="486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组织战略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93756" y="3509723"/>
        <a:ext cx="1701816" cy="458070"/>
      </dsp:txXfrm>
    </dsp:sp>
    <dsp:sp modelId="{1C78C140-B8B4-4BA4-A7F8-6EFC5EF765D0}">
      <dsp:nvSpPr>
        <dsp:cNvPr id="0" name=""/>
        <dsp:cNvSpPr/>
      </dsp:nvSpPr>
      <dsp:spPr>
        <a:xfrm>
          <a:off x="2424067" y="2138467"/>
          <a:ext cx="2070357" cy="168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影响战略执行的关键业务流程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62830" y="2538177"/>
        <a:ext cx="1992831" cy="1245944"/>
      </dsp:txXfrm>
    </dsp:sp>
    <dsp:sp modelId="{D8F9E9E3-3044-4B6B-941C-E75733E429AF}">
      <dsp:nvSpPr>
        <dsp:cNvPr id="0" name=""/>
        <dsp:cNvSpPr/>
      </dsp:nvSpPr>
      <dsp:spPr>
        <a:xfrm>
          <a:off x="3315063" y="1370855"/>
          <a:ext cx="2570266" cy="2570266"/>
        </a:xfrm>
        <a:prstGeom prst="circularArrow">
          <a:avLst>
            <a:gd name="adj1" fmla="val 1835"/>
            <a:gd name="adj2" fmla="val 219059"/>
            <a:gd name="adj3" fmla="val 19976649"/>
            <a:gd name="adj4" fmla="val 12946729"/>
            <a:gd name="adj5" fmla="val 21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6233E-B6EB-4AD6-B90C-80216A55C6AA}">
      <dsp:nvSpPr>
        <dsp:cNvPr id="0" name=""/>
        <dsp:cNvSpPr/>
      </dsp:nvSpPr>
      <dsp:spPr>
        <a:xfrm>
          <a:off x="2679359" y="1934503"/>
          <a:ext cx="1839387" cy="486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战略能力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93610" y="1948754"/>
        <a:ext cx="1810885" cy="458070"/>
      </dsp:txXfrm>
    </dsp:sp>
    <dsp:sp modelId="{DA76896E-DC84-4FA9-B1EA-E53A07C93B20}">
      <dsp:nvSpPr>
        <dsp:cNvPr id="0" name=""/>
        <dsp:cNvSpPr/>
      </dsp:nvSpPr>
      <dsp:spPr>
        <a:xfrm>
          <a:off x="4832990" y="2138467"/>
          <a:ext cx="2090000" cy="168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对组织战略能力具有最大影响力的职位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71753" y="2177230"/>
        <a:ext cx="2012474" cy="1245944"/>
      </dsp:txXfrm>
    </dsp:sp>
    <dsp:sp modelId="{98CD03A3-D9E8-4337-A3C5-264058455C24}">
      <dsp:nvSpPr>
        <dsp:cNvPr id="0" name=""/>
        <dsp:cNvSpPr/>
      </dsp:nvSpPr>
      <dsp:spPr>
        <a:xfrm>
          <a:off x="5761213" y="2143906"/>
          <a:ext cx="2373292" cy="2373292"/>
        </a:xfrm>
        <a:prstGeom prst="leftCircularArrow">
          <a:avLst>
            <a:gd name="adj1" fmla="val 1988"/>
            <a:gd name="adj2" fmla="val 238066"/>
            <a:gd name="adj3" fmla="val 1688453"/>
            <a:gd name="adj4" fmla="val 8699365"/>
            <a:gd name="adj5" fmla="val 231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6D1F2-C50A-447A-9501-47E3AA5F2B77}">
      <dsp:nvSpPr>
        <dsp:cNvPr id="0" name=""/>
        <dsp:cNvSpPr/>
      </dsp:nvSpPr>
      <dsp:spPr>
        <a:xfrm>
          <a:off x="5015831" y="3495472"/>
          <a:ext cx="2003932" cy="486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战略性职位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030082" y="3509723"/>
        <a:ext cx="1975430" cy="458070"/>
      </dsp:txXfrm>
    </dsp:sp>
    <dsp:sp modelId="{1B8DC714-AA5C-4493-AC5E-832AC3AECDA1}">
      <dsp:nvSpPr>
        <dsp:cNvPr id="0" name=""/>
        <dsp:cNvSpPr/>
      </dsp:nvSpPr>
      <dsp:spPr>
        <a:xfrm>
          <a:off x="7334007" y="2138467"/>
          <a:ext cx="1896132" cy="168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任战略性职位上、关键活动的人才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7372770" y="2538177"/>
        <a:ext cx="1818606" cy="1245944"/>
      </dsp:txXfrm>
    </dsp:sp>
    <dsp:sp modelId="{8A219FD3-704F-4F9B-94EE-1356AD7F1C49}">
      <dsp:nvSpPr>
        <dsp:cNvPr id="0" name=""/>
        <dsp:cNvSpPr/>
      </dsp:nvSpPr>
      <dsp:spPr>
        <a:xfrm>
          <a:off x="8201231" y="1336692"/>
          <a:ext cx="2395840" cy="2395840"/>
        </a:xfrm>
        <a:prstGeom prst="circularArrow">
          <a:avLst>
            <a:gd name="adj1" fmla="val 1969"/>
            <a:gd name="adj2" fmla="val 235724"/>
            <a:gd name="adj3" fmla="val 19706416"/>
            <a:gd name="adj4" fmla="val 12693162"/>
            <a:gd name="adj5" fmla="val 22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F572-42A6-477C-8FAD-8F83A3AC4DEA}">
      <dsp:nvSpPr>
        <dsp:cNvPr id="0" name=""/>
        <dsp:cNvSpPr/>
      </dsp:nvSpPr>
      <dsp:spPr>
        <a:xfrm>
          <a:off x="7586203" y="1934503"/>
          <a:ext cx="1671355" cy="4865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关键人才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7600454" y="1948754"/>
        <a:ext cx="1642853" cy="458070"/>
      </dsp:txXfrm>
    </dsp:sp>
    <dsp:sp modelId="{5EEA9B24-F727-46E5-815E-CC7C897EB499}">
      <dsp:nvSpPr>
        <dsp:cNvPr id="0" name=""/>
        <dsp:cNvSpPr/>
      </dsp:nvSpPr>
      <dsp:spPr>
        <a:xfrm>
          <a:off x="9562000" y="1975414"/>
          <a:ext cx="1996947" cy="168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把</a:t>
          </a:r>
          <a:r>
            <a:rPr lang="en-US" altLang="zh-CN" sz="1800" b="1" kern="1200" dirty="0" smtClean="0">
              <a:latin typeface="微软雅黑" pitchFamily="34" charset="-122"/>
              <a:ea typeface="微软雅黑" pitchFamily="34" charset="-122"/>
            </a:rPr>
            <a:t>A</a:t>
          </a: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级人才放在</a:t>
          </a:r>
          <a:r>
            <a:rPr lang="en-US" altLang="zh-CN" sz="1800" b="1" kern="1200" dirty="0" smtClean="0">
              <a:latin typeface="微软雅黑" pitchFamily="34" charset="-122"/>
              <a:ea typeface="微软雅黑" pitchFamily="34" charset="-122"/>
            </a:rPr>
            <a:t>A</a:t>
          </a: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类职位上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提升</a:t>
          </a:r>
          <a:r>
            <a:rPr lang="en-US" altLang="zh-CN" sz="1800" b="1" kern="1200" dirty="0" smtClean="0">
              <a:latin typeface="微软雅黑" pitchFamily="34" charset="-122"/>
              <a:ea typeface="微软雅黑" pitchFamily="34" charset="-122"/>
            </a:rPr>
            <a:t>B</a:t>
          </a: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级员工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撤销</a:t>
          </a:r>
          <a:r>
            <a:rPr lang="en-US" altLang="zh-CN" sz="1800" b="1" kern="1200" dirty="0" smtClean="0">
              <a:latin typeface="微软雅黑" pitchFamily="34" charset="-122"/>
              <a:ea typeface="微软雅黑" pitchFamily="34" charset="-122"/>
            </a:rPr>
            <a:t>C</a:t>
          </a:r>
          <a:r>
            <a:rPr lang="zh-CN" altLang="en-US" sz="1800" b="1" kern="1200" dirty="0" smtClean="0">
              <a:latin typeface="微软雅黑" pitchFamily="34" charset="-122"/>
              <a:ea typeface="微软雅黑" pitchFamily="34" charset="-122"/>
            </a:rPr>
            <a:t>类职位</a:t>
          </a:r>
          <a:endParaRPr lang="zh-CN" altLang="en-US" sz="1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9600763" y="2014177"/>
        <a:ext cx="1919421" cy="1245944"/>
      </dsp:txXfrm>
    </dsp:sp>
    <dsp:sp modelId="{480E2181-D7F1-4A8F-ACD9-D5D0F52D83E9}">
      <dsp:nvSpPr>
        <dsp:cNvPr id="0" name=""/>
        <dsp:cNvSpPr/>
      </dsp:nvSpPr>
      <dsp:spPr>
        <a:xfrm>
          <a:off x="9866397" y="3592966"/>
          <a:ext cx="1687371" cy="7948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itchFamily="34" charset="-122"/>
              <a:ea typeface="微软雅黑" pitchFamily="34" charset="-122"/>
            </a:rPr>
            <a:t>人才差异化策略</a:t>
          </a:r>
          <a:endParaRPr lang="zh-CN" altLang="en-US" sz="2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9889678" y="3616247"/>
        <a:ext cx="1640809" cy="7483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20CE0-1D68-451C-ADE6-BA52E23882A1}">
      <dsp:nvSpPr>
        <dsp:cNvPr id="0" name=""/>
        <dsp:cNvSpPr/>
      </dsp:nvSpPr>
      <dsp:spPr>
        <a:xfrm>
          <a:off x="2509572" y="1964848"/>
          <a:ext cx="3429794" cy="2406036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愿景、使命和价值观是回答企业战略中最高层次的理念问题</a:t>
          </a:r>
          <a:endParaRPr lang="zh-CN" altLang="en-US" sz="1800" kern="1200" dirty="0">
            <a:solidFill>
              <a:srgbClr val="FFFF00"/>
            </a:solidFill>
          </a:endParaRPr>
        </a:p>
      </dsp:txBody>
      <dsp:txXfrm>
        <a:off x="3011854" y="2317204"/>
        <a:ext cx="2425230" cy="1701324"/>
      </dsp:txXfrm>
    </dsp:sp>
    <dsp:sp modelId="{4EA401DF-E78E-40A3-991E-A4B912D3B8FE}">
      <dsp:nvSpPr>
        <dsp:cNvPr id="0" name=""/>
        <dsp:cNvSpPr/>
      </dsp:nvSpPr>
      <dsp:spPr>
        <a:xfrm>
          <a:off x="2945487" y="561391"/>
          <a:ext cx="2418751" cy="162182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99705" y="798901"/>
        <a:ext cx="1710315" cy="1146800"/>
      </dsp:txXfrm>
    </dsp:sp>
    <dsp:sp modelId="{22755CD1-C968-4559-B753-B1F6502D3B90}">
      <dsp:nvSpPr>
        <dsp:cNvPr id="0" name=""/>
        <dsp:cNvSpPr/>
      </dsp:nvSpPr>
      <dsp:spPr>
        <a:xfrm>
          <a:off x="5292902" y="3088631"/>
          <a:ext cx="2418751" cy="162182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47120" y="3326141"/>
        <a:ext cx="1710315" cy="1146800"/>
      </dsp:txXfrm>
    </dsp:sp>
    <dsp:sp modelId="{388BD354-EA67-472F-AAAB-D78C4448AA0D}">
      <dsp:nvSpPr>
        <dsp:cNvPr id="0" name=""/>
        <dsp:cNvSpPr/>
      </dsp:nvSpPr>
      <dsp:spPr>
        <a:xfrm>
          <a:off x="737285" y="3088631"/>
          <a:ext cx="2418751" cy="162182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400" b="1" kern="1200" dirty="0" smtClean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1503" y="3326141"/>
        <a:ext cx="1710315" cy="1146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02BC3-7C80-462A-91E5-6443D96B8E06}">
      <dsp:nvSpPr>
        <dsp:cNvPr id="0" name=""/>
        <dsp:cNvSpPr/>
      </dsp:nvSpPr>
      <dsp:spPr>
        <a:xfrm>
          <a:off x="2528280" y="0"/>
          <a:ext cx="2528281" cy="1504167"/>
        </a:xfrm>
        <a:prstGeom prst="trapezoid">
          <a:avLst>
            <a:gd name="adj" fmla="val 84043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28280" y="0"/>
        <a:ext cx="2528281" cy="1504167"/>
      </dsp:txXfrm>
    </dsp:sp>
    <dsp:sp modelId="{E311CF92-182B-46C0-872D-12B3641639DC}">
      <dsp:nvSpPr>
        <dsp:cNvPr id="0" name=""/>
        <dsp:cNvSpPr/>
      </dsp:nvSpPr>
      <dsp:spPr>
        <a:xfrm>
          <a:off x="1264140" y="1504166"/>
          <a:ext cx="5056562" cy="1504167"/>
        </a:xfrm>
        <a:prstGeom prst="trapezoid">
          <a:avLst>
            <a:gd name="adj" fmla="val 84043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企业精神</a:t>
          </a:r>
          <a:r>
            <a:rPr lang="en-US" altLang="zh-CN" sz="18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8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8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核心价值观</a:t>
          </a:r>
          <a:endParaRPr lang="zh-CN" altLang="en-US" sz="1800" b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49038" y="1504166"/>
        <a:ext cx="3286765" cy="1504167"/>
      </dsp:txXfrm>
    </dsp:sp>
    <dsp:sp modelId="{4AFDD01E-F482-4F5F-9FEB-295364622049}">
      <dsp:nvSpPr>
        <dsp:cNvPr id="0" name=""/>
        <dsp:cNvSpPr/>
      </dsp:nvSpPr>
      <dsp:spPr>
        <a:xfrm>
          <a:off x="0" y="3008333"/>
          <a:ext cx="7584842" cy="1504167"/>
        </a:xfrm>
        <a:prstGeom prst="trapezoid">
          <a:avLst>
            <a:gd name="adj" fmla="val 84043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1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经营、管理、品牌、人才理念</a:t>
          </a:r>
          <a:endParaRPr lang="zh-CN" altLang="en-US" sz="1800" b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7347" y="3008333"/>
        <a:ext cx="4930147" cy="15041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4EAE8-A707-4EB2-A925-41177B1526E2}">
      <dsp:nvSpPr>
        <dsp:cNvPr id="0" name=""/>
        <dsp:cNvSpPr/>
      </dsp:nvSpPr>
      <dsp:spPr>
        <a:xfrm rot="1790266">
          <a:off x="2050185" y="2199811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0CA0A-6EA5-4F16-BE6C-20F2CA91412B}">
      <dsp:nvSpPr>
        <dsp:cNvPr id="0" name=""/>
        <dsp:cNvSpPr/>
      </dsp:nvSpPr>
      <dsp:spPr>
        <a:xfrm>
          <a:off x="2123051" y="1610832"/>
          <a:ext cx="1111045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111045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8AB47-DFC6-48B1-BB9B-24B27FAF8E42}">
      <dsp:nvSpPr>
        <dsp:cNvPr id="0" name=""/>
        <dsp:cNvSpPr/>
      </dsp:nvSpPr>
      <dsp:spPr>
        <a:xfrm rot="19809734">
          <a:off x="2050185" y="1021852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E2A0-72D5-44D3-8DE8-FDFCE9974BAE}">
      <dsp:nvSpPr>
        <dsp:cNvPr id="0" name=""/>
        <dsp:cNvSpPr/>
      </dsp:nvSpPr>
      <dsp:spPr>
        <a:xfrm>
          <a:off x="787249" y="848005"/>
          <a:ext cx="1571531" cy="1571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DFB4C-3104-47CA-A60B-26503D093235}">
      <dsp:nvSpPr>
        <dsp:cNvPr id="0" name=""/>
        <dsp:cNvSpPr/>
      </dsp:nvSpPr>
      <dsp:spPr>
        <a:xfrm>
          <a:off x="2922753" y="359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规范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20763" y="138446"/>
        <a:ext cx="956078" cy="666745"/>
      </dsp:txXfrm>
    </dsp:sp>
    <dsp:sp modelId="{838E6B9A-191D-42AD-A2C0-8BBE64D58FCB}">
      <dsp:nvSpPr>
        <dsp:cNvPr id="0" name=""/>
        <dsp:cNvSpPr/>
      </dsp:nvSpPr>
      <dsp:spPr>
        <a:xfrm>
          <a:off x="3857669" y="359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857669" y="359"/>
        <a:ext cx="2028148" cy="942919"/>
      </dsp:txXfrm>
    </dsp:sp>
    <dsp:sp modelId="{3CFF8B88-81B0-4828-8B9F-12B2FF983C76}">
      <dsp:nvSpPr>
        <dsp:cNvPr id="0" name=""/>
        <dsp:cNvSpPr/>
      </dsp:nvSpPr>
      <dsp:spPr>
        <a:xfrm>
          <a:off x="3234097" y="1162311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协作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32107" y="1300398"/>
        <a:ext cx="956078" cy="666745"/>
      </dsp:txXfrm>
    </dsp:sp>
    <dsp:sp modelId="{0E6AD313-FD5C-4FD0-9617-C5AE303C80CB}">
      <dsp:nvSpPr>
        <dsp:cNvPr id="0" name=""/>
        <dsp:cNvSpPr/>
      </dsp:nvSpPr>
      <dsp:spPr>
        <a:xfrm>
          <a:off x="4169013" y="1162311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4169013" y="1162311"/>
        <a:ext cx="2028148" cy="942919"/>
      </dsp:txXfrm>
    </dsp:sp>
    <dsp:sp modelId="{B2AAE362-CBE3-48F6-89A9-C2D7A244B73B}">
      <dsp:nvSpPr>
        <dsp:cNvPr id="0" name=""/>
        <dsp:cNvSpPr/>
      </dsp:nvSpPr>
      <dsp:spPr>
        <a:xfrm>
          <a:off x="2922753" y="2324264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分享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20763" y="2462351"/>
        <a:ext cx="956078" cy="666745"/>
      </dsp:txXfrm>
    </dsp:sp>
    <dsp:sp modelId="{5EBF833F-6A5C-4B09-B4E6-A6FD700A723A}">
      <dsp:nvSpPr>
        <dsp:cNvPr id="0" name=""/>
        <dsp:cNvSpPr/>
      </dsp:nvSpPr>
      <dsp:spPr>
        <a:xfrm>
          <a:off x="3857669" y="2324264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857669" y="2324264"/>
        <a:ext cx="2028148" cy="9429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4EAE8-A707-4EB2-A925-41177B1526E2}">
      <dsp:nvSpPr>
        <dsp:cNvPr id="0" name=""/>
        <dsp:cNvSpPr/>
      </dsp:nvSpPr>
      <dsp:spPr>
        <a:xfrm rot="1790266">
          <a:off x="2144402" y="2199811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0CA0A-6EA5-4F16-BE6C-20F2CA91412B}">
      <dsp:nvSpPr>
        <dsp:cNvPr id="0" name=""/>
        <dsp:cNvSpPr/>
      </dsp:nvSpPr>
      <dsp:spPr>
        <a:xfrm>
          <a:off x="2217269" y="1610832"/>
          <a:ext cx="1111045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111045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8AB47-DFC6-48B1-BB9B-24B27FAF8E42}">
      <dsp:nvSpPr>
        <dsp:cNvPr id="0" name=""/>
        <dsp:cNvSpPr/>
      </dsp:nvSpPr>
      <dsp:spPr>
        <a:xfrm rot="19809734">
          <a:off x="2144402" y="1021852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E2A0-72D5-44D3-8DE8-FDFCE9974BAE}">
      <dsp:nvSpPr>
        <dsp:cNvPr id="0" name=""/>
        <dsp:cNvSpPr/>
      </dsp:nvSpPr>
      <dsp:spPr>
        <a:xfrm>
          <a:off x="693032" y="607278"/>
          <a:ext cx="1948400" cy="20529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DFB4C-3104-47CA-A60B-26503D093235}">
      <dsp:nvSpPr>
        <dsp:cNvPr id="0" name=""/>
        <dsp:cNvSpPr/>
      </dsp:nvSpPr>
      <dsp:spPr>
        <a:xfrm>
          <a:off x="3016970" y="359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举措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14980" y="138446"/>
        <a:ext cx="956078" cy="666745"/>
      </dsp:txXfrm>
    </dsp:sp>
    <dsp:sp modelId="{838E6B9A-191D-42AD-A2C0-8BBE64D58FCB}">
      <dsp:nvSpPr>
        <dsp:cNvPr id="0" name=""/>
        <dsp:cNvSpPr/>
      </dsp:nvSpPr>
      <dsp:spPr>
        <a:xfrm>
          <a:off x="3951886" y="359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951886" y="359"/>
        <a:ext cx="2028148" cy="942919"/>
      </dsp:txXfrm>
    </dsp:sp>
    <dsp:sp modelId="{3CFF8B88-81B0-4828-8B9F-12B2FF983C76}">
      <dsp:nvSpPr>
        <dsp:cNvPr id="0" name=""/>
        <dsp:cNvSpPr/>
      </dsp:nvSpPr>
      <dsp:spPr>
        <a:xfrm>
          <a:off x="3328314" y="1162311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检查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26324" y="1300398"/>
        <a:ext cx="956078" cy="666745"/>
      </dsp:txXfrm>
    </dsp:sp>
    <dsp:sp modelId="{0E6AD313-FD5C-4FD0-9617-C5AE303C80CB}">
      <dsp:nvSpPr>
        <dsp:cNvPr id="0" name=""/>
        <dsp:cNvSpPr/>
      </dsp:nvSpPr>
      <dsp:spPr>
        <a:xfrm>
          <a:off x="4263230" y="1162311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4263230" y="1162311"/>
        <a:ext cx="2028148" cy="942919"/>
      </dsp:txXfrm>
    </dsp:sp>
    <dsp:sp modelId="{B2AAE362-CBE3-48F6-89A9-C2D7A244B73B}">
      <dsp:nvSpPr>
        <dsp:cNvPr id="0" name=""/>
        <dsp:cNvSpPr/>
      </dsp:nvSpPr>
      <dsp:spPr>
        <a:xfrm>
          <a:off x="3016970" y="2324264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奖罚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14980" y="2462351"/>
        <a:ext cx="956078" cy="666745"/>
      </dsp:txXfrm>
    </dsp:sp>
    <dsp:sp modelId="{5EBF833F-6A5C-4B09-B4E6-A6FD700A723A}">
      <dsp:nvSpPr>
        <dsp:cNvPr id="0" name=""/>
        <dsp:cNvSpPr/>
      </dsp:nvSpPr>
      <dsp:spPr>
        <a:xfrm>
          <a:off x="3951886" y="2324264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951886" y="2324264"/>
        <a:ext cx="2028148" cy="9429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4EAE8-A707-4EB2-A925-41177B1526E2}">
      <dsp:nvSpPr>
        <dsp:cNvPr id="0" name=""/>
        <dsp:cNvSpPr/>
      </dsp:nvSpPr>
      <dsp:spPr>
        <a:xfrm rot="1790266">
          <a:off x="2050185" y="2199811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0CA0A-6EA5-4F16-BE6C-20F2CA91412B}">
      <dsp:nvSpPr>
        <dsp:cNvPr id="0" name=""/>
        <dsp:cNvSpPr/>
      </dsp:nvSpPr>
      <dsp:spPr>
        <a:xfrm>
          <a:off x="2123051" y="1610832"/>
          <a:ext cx="1111045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111045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8AB47-DFC6-48B1-BB9B-24B27FAF8E42}">
      <dsp:nvSpPr>
        <dsp:cNvPr id="0" name=""/>
        <dsp:cNvSpPr/>
      </dsp:nvSpPr>
      <dsp:spPr>
        <a:xfrm rot="19809734">
          <a:off x="2050185" y="1021852"/>
          <a:ext cx="1099353" cy="45878"/>
        </a:xfrm>
        <a:custGeom>
          <a:avLst/>
          <a:gdLst/>
          <a:ahLst/>
          <a:cxnLst/>
          <a:rect l="0" t="0" r="0" b="0"/>
          <a:pathLst>
            <a:path>
              <a:moveTo>
                <a:pt x="0" y="22939"/>
              </a:moveTo>
              <a:lnTo>
                <a:pt x="1099353" y="229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BE2A0-72D5-44D3-8DE8-FDFCE9974BAE}">
      <dsp:nvSpPr>
        <dsp:cNvPr id="0" name=""/>
        <dsp:cNvSpPr/>
      </dsp:nvSpPr>
      <dsp:spPr>
        <a:xfrm>
          <a:off x="787249" y="848005"/>
          <a:ext cx="1571531" cy="1571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DFB4C-3104-47CA-A60B-26503D093235}">
      <dsp:nvSpPr>
        <dsp:cNvPr id="0" name=""/>
        <dsp:cNvSpPr/>
      </dsp:nvSpPr>
      <dsp:spPr>
        <a:xfrm>
          <a:off x="2922753" y="359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标杆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20763" y="138446"/>
        <a:ext cx="956078" cy="666745"/>
      </dsp:txXfrm>
    </dsp:sp>
    <dsp:sp modelId="{838E6B9A-191D-42AD-A2C0-8BBE64D58FCB}">
      <dsp:nvSpPr>
        <dsp:cNvPr id="0" name=""/>
        <dsp:cNvSpPr/>
      </dsp:nvSpPr>
      <dsp:spPr>
        <a:xfrm>
          <a:off x="3857669" y="359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857669" y="359"/>
        <a:ext cx="2028148" cy="942919"/>
      </dsp:txXfrm>
    </dsp:sp>
    <dsp:sp modelId="{3CFF8B88-81B0-4828-8B9F-12B2FF983C76}">
      <dsp:nvSpPr>
        <dsp:cNvPr id="0" name=""/>
        <dsp:cNvSpPr/>
      </dsp:nvSpPr>
      <dsp:spPr>
        <a:xfrm>
          <a:off x="3234097" y="1162311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关怀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32107" y="1300398"/>
        <a:ext cx="956078" cy="666745"/>
      </dsp:txXfrm>
    </dsp:sp>
    <dsp:sp modelId="{0E6AD313-FD5C-4FD0-9617-C5AE303C80CB}">
      <dsp:nvSpPr>
        <dsp:cNvPr id="0" name=""/>
        <dsp:cNvSpPr/>
      </dsp:nvSpPr>
      <dsp:spPr>
        <a:xfrm>
          <a:off x="4169013" y="1162311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4169013" y="1162311"/>
        <a:ext cx="2028148" cy="942919"/>
      </dsp:txXfrm>
    </dsp:sp>
    <dsp:sp modelId="{B2AAE362-CBE3-48F6-89A9-C2D7A244B73B}">
      <dsp:nvSpPr>
        <dsp:cNvPr id="0" name=""/>
        <dsp:cNvSpPr/>
      </dsp:nvSpPr>
      <dsp:spPr>
        <a:xfrm>
          <a:off x="2922753" y="2324264"/>
          <a:ext cx="1352098" cy="942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dirty="0" smtClean="0">
              <a:latin typeface="微软雅黑" pitchFamily="34" charset="-122"/>
              <a:ea typeface="微软雅黑" pitchFamily="34" charset="-122"/>
            </a:rPr>
            <a:t>活动</a:t>
          </a:r>
          <a:endParaRPr lang="zh-CN" altLang="en-US" sz="3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20763" y="2462351"/>
        <a:ext cx="956078" cy="666745"/>
      </dsp:txXfrm>
    </dsp:sp>
    <dsp:sp modelId="{5EBF833F-6A5C-4B09-B4E6-A6FD700A723A}">
      <dsp:nvSpPr>
        <dsp:cNvPr id="0" name=""/>
        <dsp:cNvSpPr/>
      </dsp:nvSpPr>
      <dsp:spPr>
        <a:xfrm>
          <a:off x="3857669" y="2324264"/>
          <a:ext cx="2028148" cy="94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3857669" y="2324264"/>
        <a:ext cx="2028148" cy="94291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9112D-326B-4BF8-A1BA-31FA15C3484F}">
      <dsp:nvSpPr>
        <dsp:cNvPr id="0" name=""/>
        <dsp:cNvSpPr/>
      </dsp:nvSpPr>
      <dsp:spPr>
        <a:xfrm rot="1439284">
          <a:off x="2111314" y="2447639"/>
          <a:ext cx="1504350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1504350" y="22016"/>
              </a:lnTo>
            </a:path>
          </a:pathLst>
        </a:custGeom>
        <a:noFill/>
        <a:ln w="19050" cap="flat" cmpd="sng" algn="ctr">
          <a:solidFill>
            <a:srgbClr val="0E41A5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0F695-B531-4705-A3C6-FA1D1D646AC6}">
      <dsp:nvSpPr>
        <dsp:cNvPr id="0" name=""/>
        <dsp:cNvSpPr/>
      </dsp:nvSpPr>
      <dsp:spPr>
        <a:xfrm>
          <a:off x="2176279" y="1859946"/>
          <a:ext cx="1067322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1067322" y="22016"/>
              </a:lnTo>
            </a:path>
          </a:pathLst>
        </a:custGeom>
        <a:noFill/>
        <a:ln w="19050" cap="flat" cmpd="sng" algn="ctr">
          <a:solidFill>
            <a:srgbClr val="0E41A5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12146-2844-4354-95B9-829BCFC60158}">
      <dsp:nvSpPr>
        <dsp:cNvPr id="0" name=""/>
        <dsp:cNvSpPr/>
      </dsp:nvSpPr>
      <dsp:spPr>
        <a:xfrm rot="20135781">
          <a:off x="2111062" y="1270929"/>
          <a:ext cx="1459935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1459935" y="22016"/>
              </a:lnTo>
            </a:path>
          </a:pathLst>
        </a:custGeom>
        <a:noFill/>
        <a:ln w="19050" cap="flat" cmpd="sng" algn="ctr">
          <a:solidFill>
            <a:srgbClr val="0E41A5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CBF9-5B25-4DD0-AA43-1038A20700D1}">
      <dsp:nvSpPr>
        <dsp:cNvPr id="0" name=""/>
        <dsp:cNvSpPr/>
      </dsp:nvSpPr>
      <dsp:spPr>
        <a:xfrm>
          <a:off x="968574" y="1259738"/>
          <a:ext cx="1148390" cy="12444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55F07C-17D8-41D5-AC7E-C6DF2C4E1C3E}">
      <dsp:nvSpPr>
        <dsp:cNvPr id="0" name=""/>
        <dsp:cNvSpPr/>
      </dsp:nvSpPr>
      <dsp:spPr>
        <a:xfrm>
          <a:off x="3064367" y="167206"/>
          <a:ext cx="2460274" cy="932606"/>
        </a:xfrm>
        <a:prstGeom prst="round2DiagRect">
          <a:avLst/>
        </a:prstGeom>
        <a:solidFill>
          <a:schemeClr val="bg1"/>
        </a:solidFill>
        <a:ln w="28575">
          <a:solidFill>
            <a:srgbClr val="0070C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dirty="0" smtClean="0">
              <a:solidFill>
                <a:srgbClr val="0E41A5"/>
              </a:solidFill>
              <a:latin typeface="微软雅黑" pitchFamily="34" charset="-122"/>
              <a:ea typeface="微软雅黑" pitchFamily="34" charset="-122"/>
            </a:rPr>
            <a:t>人才盘点</a:t>
          </a:r>
          <a:endParaRPr lang="zh-CN" altLang="en-US" sz="3600" b="1" kern="1200" dirty="0">
            <a:solidFill>
              <a:srgbClr val="0E41A5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09893" y="212732"/>
        <a:ext cx="2369222" cy="841554"/>
      </dsp:txXfrm>
    </dsp:sp>
    <dsp:sp modelId="{B91BFCA2-439D-467A-AA59-D6AA30013CC4}">
      <dsp:nvSpPr>
        <dsp:cNvPr id="0" name=""/>
        <dsp:cNvSpPr/>
      </dsp:nvSpPr>
      <dsp:spPr>
        <a:xfrm>
          <a:off x="3243602" y="1415659"/>
          <a:ext cx="2460274" cy="932606"/>
        </a:xfrm>
        <a:prstGeom prst="round2DiagRect">
          <a:avLst/>
        </a:prstGeom>
        <a:solidFill>
          <a:schemeClr val="bg1"/>
        </a:solidFill>
        <a:ln w="28575">
          <a:solidFill>
            <a:srgbClr val="0070C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dirty="0" smtClean="0">
              <a:solidFill>
                <a:srgbClr val="0E41A5"/>
              </a:solidFill>
              <a:latin typeface="微软雅黑" pitchFamily="34" charset="-122"/>
              <a:ea typeface="微软雅黑" pitchFamily="34" charset="-122"/>
            </a:rPr>
            <a:t>人才梯队</a:t>
          </a:r>
          <a:endParaRPr lang="zh-CN" altLang="en-US" sz="3600" b="1" kern="1200" dirty="0">
            <a:solidFill>
              <a:srgbClr val="0E41A5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289128" y="1461185"/>
        <a:ext cx="2369222" cy="841554"/>
      </dsp:txXfrm>
    </dsp:sp>
    <dsp:sp modelId="{5DE457B2-9BB3-4658-950A-6602D69F280B}">
      <dsp:nvSpPr>
        <dsp:cNvPr id="0" name=""/>
        <dsp:cNvSpPr/>
      </dsp:nvSpPr>
      <dsp:spPr>
        <a:xfrm>
          <a:off x="3118277" y="2664113"/>
          <a:ext cx="2460274" cy="932606"/>
        </a:xfrm>
        <a:prstGeom prst="round2DiagRect">
          <a:avLst/>
        </a:prstGeom>
        <a:solidFill>
          <a:schemeClr val="bg1"/>
        </a:solidFill>
        <a:ln w="28575">
          <a:solidFill>
            <a:srgbClr val="0070C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dirty="0" smtClean="0">
              <a:solidFill>
                <a:srgbClr val="0E41A5"/>
              </a:solidFill>
              <a:latin typeface="微软雅黑" pitchFamily="34" charset="-122"/>
              <a:ea typeface="微软雅黑" pitchFamily="34" charset="-122"/>
            </a:rPr>
            <a:t>人才培养</a:t>
          </a:r>
          <a:endParaRPr lang="zh-CN" altLang="en-US" sz="3600" b="1" kern="1200" dirty="0">
            <a:solidFill>
              <a:srgbClr val="0E41A5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63803" y="2709639"/>
        <a:ext cx="2369222" cy="841554"/>
      </dsp:txXfrm>
    </dsp:sp>
    <dsp:sp modelId="{F04656EA-F5C2-463C-976A-82B37B20F06F}">
      <dsp:nvSpPr>
        <dsp:cNvPr id="0" name=""/>
        <dsp:cNvSpPr/>
      </dsp:nvSpPr>
      <dsp:spPr>
        <a:xfrm>
          <a:off x="3969331" y="2664113"/>
          <a:ext cx="3690411" cy="93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969331" y="2664113"/>
        <a:ext cx="3690411" cy="932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77342-65D3-46B3-826B-B6D416785D19}">
      <dsp:nvSpPr>
        <dsp:cNvPr id="0" name=""/>
        <dsp:cNvSpPr/>
      </dsp:nvSpPr>
      <dsp:spPr>
        <a:xfrm>
          <a:off x="3330" y="1742872"/>
          <a:ext cx="1574337" cy="1932921"/>
        </a:xfrm>
        <a:prstGeom prst="roundRect">
          <a:avLst>
            <a:gd name="adj" fmla="val 10000"/>
          </a:avLst>
        </a:prstGeom>
        <a:solidFill>
          <a:srgbClr val="0E41A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49441" y="1788983"/>
        <a:ext cx="1482115" cy="1840699"/>
      </dsp:txXfrm>
    </dsp:sp>
    <dsp:sp modelId="{3F42DE99-E806-4FE2-A291-667E42B11C44}">
      <dsp:nvSpPr>
        <dsp:cNvPr id="0" name=""/>
        <dsp:cNvSpPr/>
      </dsp:nvSpPr>
      <dsp:spPr>
        <a:xfrm rot="18923319">
          <a:off x="1404839" y="2270318"/>
          <a:ext cx="1199734" cy="35463"/>
        </a:xfrm>
        <a:custGeom>
          <a:avLst/>
          <a:gdLst/>
          <a:ahLst/>
          <a:cxnLst/>
          <a:rect l="0" t="0" r="0" b="0"/>
          <a:pathLst>
            <a:path>
              <a:moveTo>
                <a:pt x="0" y="17731"/>
              </a:moveTo>
              <a:lnTo>
                <a:pt x="1199734" y="17731"/>
              </a:lnTo>
            </a:path>
          </a:pathLst>
        </a:custGeom>
        <a:noFill/>
        <a:ln w="57150" cap="flat" cmpd="sng" algn="ctr">
          <a:solidFill>
            <a:srgbClr val="1187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74712" y="2258056"/>
        <a:ext cx="59986" cy="59986"/>
      </dsp:txXfrm>
    </dsp:sp>
    <dsp:sp modelId="{870CCF88-91D8-4158-9793-52BC89A578AE}">
      <dsp:nvSpPr>
        <dsp:cNvPr id="0" name=""/>
        <dsp:cNvSpPr/>
      </dsp:nvSpPr>
      <dsp:spPr>
        <a:xfrm>
          <a:off x="2431743" y="1332970"/>
          <a:ext cx="2135187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2463012" y="1364239"/>
        <a:ext cx="2072649" cy="1005055"/>
      </dsp:txXfrm>
    </dsp:sp>
    <dsp:sp modelId="{26D3D659-745F-4AD1-9DB4-5D3D6983B3B1}">
      <dsp:nvSpPr>
        <dsp:cNvPr id="0" name=""/>
        <dsp:cNvSpPr/>
      </dsp:nvSpPr>
      <dsp:spPr>
        <a:xfrm>
          <a:off x="4566931" y="1849035"/>
          <a:ext cx="854075" cy="35463"/>
        </a:xfrm>
        <a:custGeom>
          <a:avLst/>
          <a:gdLst/>
          <a:ahLst/>
          <a:cxnLst/>
          <a:rect l="0" t="0" r="0" b="0"/>
          <a:pathLst>
            <a:path>
              <a:moveTo>
                <a:pt x="0" y="17731"/>
              </a:moveTo>
              <a:lnTo>
                <a:pt x="854075" y="17731"/>
              </a:lnTo>
            </a:path>
          </a:pathLst>
        </a:custGeom>
        <a:noFill/>
        <a:ln w="57150" cap="flat" cmpd="sng" algn="ctr">
          <a:solidFill>
            <a:srgbClr val="1187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72617" y="1845415"/>
        <a:ext cx="42703" cy="42703"/>
      </dsp:txXfrm>
    </dsp:sp>
    <dsp:sp modelId="{725BC87F-E3CF-498E-BD34-4A2B0E941F3C}">
      <dsp:nvSpPr>
        <dsp:cNvPr id="0" name=""/>
        <dsp:cNvSpPr/>
      </dsp:nvSpPr>
      <dsp:spPr>
        <a:xfrm>
          <a:off x="5421006" y="1332970"/>
          <a:ext cx="4761062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5452275" y="1364239"/>
        <a:ext cx="4698524" cy="1005055"/>
      </dsp:txXfrm>
    </dsp:sp>
    <dsp:sp modelId="{A0B5BDF5-9253-41E2-AD25-23E8218CA059}">
      <dsp:nvSpPr>
        <dsp:cNvPr id="0" name=""/>
        <dsp:cNvSpPr/>
      </dsp:nvSpPr>
      <dsp:spPr>
        <a:xfrm rot="2914078">
          <a:off x="1359372" y="3175435"/>
          <a:ext cx="1290667" cy="35463"/>
        </a:xfrm>
        <a:custGeom>
          <a:avLst/>
          <a:gdLst/>
          <a:ahLst/>
          <a:cxnLst/>
          <a:rect l="0" t="0" r="0" b="0"/>
          <a:pathLst>
            <a:path>
              <a:moveTo>
                <a:pt x="0" y="17731"/>
              </a:moveTo>
              <a:lnTo>
                <a:pt x="1290667" y="17731"/>
              </a:lnTo>
            </a:path>
          </a:pathLst>
        </a:custGeom>
        <a:noFill/>
        <a:ln w="57150" cap="flat" cmpd="sng" algn="ctr">
          <a:solidFill>
            <a:srgbClr val="1187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72439" y="3160900"/>
        <a:ext cx="64533" cy="64533"/>
      </dsp:txXfrm>
    </dsp:sp>
    <dsp:sp modelId="{255FAF80-B942-4137-9194-86694D4A3F32}">
      <dsp:nvSpPr>
        <dsp:cNvPr id="0" name=""/>
        <dsp:cNvSpPr/>
      </dsp:nvSpPr>
      <dsp:spPr>
        <a:xfrm>
          <a:off x="2431743" y="3143203"/>
          <a:ext cx="2135187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2463012" y="3174472"/>
        <a:ext cx="2072649" cy="1005055"/>
      </dsp:txXfrm>
    </dsp:sp>
    <dsp:sp modelId="{00CE1014-1075-47FB-BFE7-4D1DEE69B3A3}">
      <dsp:nvSpPr>
        <dsp:cNvPr id="0" name=""/>
        <dsp:cNvSpPr/>
      </dsp:nvSpPr>
      <dsp:spPr>
        <a:xfrm>
          <a:off x="4566931" y="3659268"/>
          <a:ext cx="854075" cy="35463"/>
        </a:xfrm>
        <a:custGeom>
          <a:avLst/>
          <a:gdLst/>
          <a:ahLst/>
          <a:cxnLst/>
          <a:rect l="0" t="0" r="0" b="0"/>
          <a:pathLst>
            <a:path>
              <a:moveTo>
                <a:pt x="0" y="17731"/>
              </a:moveTo>
              <a:lnTo>
                <a:pt x="854075" y="17731"/>
              </a:lnTo>
            </a:path>
          </a:pathLst>
        </a:custGeom>
        <a:noFill/>
        <a:ln w="57150" cap="flat" cmpd="sng" algn="ctr">
          <a:solidFill>
            <a:srgbClr val="1187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72617" y="3655648"/>
        <a:ext cx="42703" cy="42703"/>
      </dsp:txXfrm>
    </dsp:sp>
    <dsp:sp modelId="{B106FA4E-04F6-4F14-A9A5-88444FE7DB47}">
      <dsp:nvSpPr>
        <dsp:cNvPr id="0" name=""/>
        <dsp:cNvSpPr/>
      </dsp:nvSpPr>
      <dsp:spPr>
        <a:xfrm>
          <a:off x="5421006" y="3143203"/>
          <a:ext cx="4761062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5452275" y="3174472"/>
        <a:ext cx="4698524" cy="1005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18FA2-1B54-411A-A434-08CA290CE8F4}">
      <dsp:nvSpPr>
        <dsp:cNvPr id="0" name=""/>
        <dsp:cNvSpPr/>
      </dsp:nvSpPr>
      <dsp:spPr>
        <a:xfrm>
          <a:off x="5001669" y="2850614"/>
          <a:ext cx="2070887" cy="1341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4100" kern="1200" dirty="0"/>
        </a:p>
      </dsp:txBody>
      <dsp:txXfrm>
        <a:off x="5652403" y="3215448"/>
        <a:ext cx="1390685" cy="947163"/>
      </dsp:txXfrm>
    </dsp:sp>
    <dsp:sp modelId="{BE53B193-82BF-4B7D-B623-950204E1CA71}">
      <dsp:nvSpPr>
        <dsp:cNvPr id="0" name=""/>
        <dsp:cNvSpPr/>
      </dsp:nvSpPr>
      <dsp:spPr>
        <a:xfrm>
          <a:off x="543796" y="2850614"/>
          <a:ext cx="2070887" cy="1341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4100" kern="1200" dirty="0"/>
        </a:p>
      </dsp:txBody>
      <dsp:txXfrm>
        <a:off x="573264" y="3215448"/>
        <a:ext cx="1390685" cy="947163"/>
      </dsp:txXfrm>
    </dsp:sp>
    <dsp:sp modelId="{69868781-1FB7-402C-8FD9-8B43F7F26806}">
      <dsp:nvSpPr>
        <dsp:cNvPr id="0" name=""/>
        <dsp:cNvSpPr/>
      </dsp:nvSpPr>
      <dsp:spPr>
        <a:xfrm>
          <a:off x="5001669" y="0"/>
          <a:ext cx="2070887" cy="1341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4100" kern="1200" dirty="0"/>
        </a:p>
      </dsp:txBody>
      <dsp:txXfrm>
        <a:off x="5652403" y="29468"/>
        <a:ext cx="1390685" cy="947163"/>
      </dsp:txXfrm>
    </dsp:sp>
    <dsp:sp modelId="{A918A21F-4C2B-4E1B-B560-372CEFE3C67D}">
      <dsp:nvSpPr>
        <dsp:cNvPr id="0" name=""/>
        <dsp:cNvSpPr/>
      </dsp:nvSpPr>
      <dsp:spPr>
        <a:xfrm>
          <a:off x="543796" y="0"/>
          <a:ext cx="2070887" cy="1341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4100" kern="1200" dirty="0"/>
        </a:p>
      </dsp:txBody>
      <dsp:txXfrm>
        <a:off x="573264" y="29468"/>
        <a:ext cx="1390685" cy="947163"/>
      </dsp:txXfrm>
    </dsp:sp>
    <dsp:sp modelId="{460900AF-20F8-4FE9-8BDF-37F99F10816B}">
      <dsp:nvSpPr>
        <dsp:cNvPr id="0" name=""/>
        <dsp:cNvSpPr/>
      </dsp:nvSpPr>
      <dsp:spPr>
        <a:xfrm>
          <a:off x="1951106" y="238948"/>
          <a:ext cx="1815170" cy="1815170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600" kern="1200" dirty="0"/>
        </a:p>
      </dsp:txBody>
      <dsp:txXfrm>
        <a:off x="2482757" y="770599"/>
        <a:ext cx="1283519" cy="1283519"/>
      </dsp:txXfrm>
    </dsp:sp>
    <dsp:sp modelId="{11F0B7C4-76DC-4BAC-A442-7DE9C946D529}">
      <dsp:nvSpPr>
        <dsp:cNvPr id="0" name=""/>
        <dsp:cNvSpPr/>
      </dsp:nvSpPr>
      <dsp:spPr>
        <a:xfrm rot="5400000">
          <a:off x="3850118" y="238948"/>
          <a:ext cx="1815170" cy="1815170"/>
        </a:xfrm>
        <a:prstGeom prst="pieWedge">
          <a:avLst/>
        </a:prstGeom>
        <a:gradFill rotWithShape="0">
          <a:gsLst>
            <a:gs pos="0">
              <a:schemeClr val="accent5">
                <a:hueOff val="-3785066"/>
                <a:satOff val="5765"/>
                <a:lumOff val="-10261"/>
                <a:alphaOff val="0"/>
                <a:shade val="51000"/>
                <a:satMod val="130000"/>
              </a:schemeClr>
            </a:gs>
            <a:gs pos="80000">
              <a:schemeClr val="accent5">
                <a:hueOff val="-3785066"/>
                <a:satOff val="5765"/>
                <a:lumOff val="-10261"/>
                <a:alphaOff val="0"/>
                <a:shade val="93000"/>
                <a:satMod val="130000"/>
              </a:schemeClr>
            </a:gs>
            <a:gs pos="100000">
              <a:schemeClr val="accent5">
                <a:hueOff val="-3785066"/>
                <a:satOff val="5765"/>
                <a:lumOff val="-10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600" kern="1200" dirty="0"/>
        </a:p>
      </dsp:txBody>
      <dsp:txXfrm rot="-5400000">
        <a:off x="3850118" y="770599"/>
        <a:ext cx="1283519" cy="1283519"/>
      </dsp:txXfrm>
    </dsp:sp>
    <dsp:sp modelId="{71A3D82D-AD47-4BA3-901B-D46A24FDBED8}">
      <dsp:nvSpPr>
        <dsp:cNvPr id="0" name=""/>
        <dsp:cNvSpPr/>
      </dsp:nvSpPr>
      <dsp:spPr>
        <a:xfrm rot="10800000">
          <a:off x="3850118" y="2137960"/>
          <a:ext cx="1815170" cy="1815170"/>
        </a:xfrm>
        <a:prstGeom prst="pieWedge">
          <a:avLst/>
        </a:prstGeom>
        <a:gradFill rotWithShape="0">
          <a:gsLst>
            <a:gs pos="0">
              <a:schemeClr val="accent5">
                <a:hueOff val="-7570131"/>
                <a:satOff val="11529"/>
                <a:lumOff val="-20523"/>
                <a:alphaOff val="0"/>
                <a:shade val="51000"/>
                <a:satMod val="130000"/>
              </a:schemeClr>
            </a:gs>
            <a:gs pos="80000">
              <a:schemeClr val="accent5">
                <a:hueOff val="-7570131"/>
                <a:satOff val="11529"/>
                <a:lumOff val="-20523"/>
                <a:alphaOff val="0"/>
                <a:shade val="93000"/>
                <a:satMod val="130000"/>
              </a:schemeClr>
            </a:gs>
            <a:gs pos="100000">
              <a:schemeClr val="accent5">
                <a:hueOff val="-7570131"/>
                <a:satOff val="11529"/>
                <a:lumOff val="-205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600" kern="1200" dirty="0"/>
        </a:p>
      </dsp:txBody>
      <dsp:txXfrm rot="10800000">
        <a:off x="3850118" y="2137960"/>
        <a:ext cx="1283519" cy="1283519"/>
      </dsp:txXfrm>
    </dsp:sp>
    <dsp:sp modelId="{F5CD8336-7C0B-4FC5-AE38-82B8177C28B5}">
      <dsp:nvSpPr>
        <dsp:cNvPr id="0" name=""/>
        <dsp:cNvSpPr/>
      </dsp:nvSpPr>
      <dsp:spPr>
        <a:xfrm rot="16200000">
          <a:off x="1951106" y="2137960"/>
          <a:ext cx="1815170" cy="1815170"/>
        </a:xfrm>
        <a:prstGeom prst="pieWedge">
          <a:avLst/>
        </a:prstGeom>
        <a:gradFill rotWithShape="0">
          <a:gsLst>
            <a:gs pos="0">
              <a:schemeClr val="accent5">
                <a:hueOff val="-11355197"/>
                <a:satOff val="17294"/>
                <a:lumOff val="-30784"/>
                <a:alphaOff val="0"/>
                <a:shade val="51000"/>
                <a:satMod val="130000"/>
              </a:schemeClr>
            </a:gs>
            <a:gs pos="80000">
              <a:schemeClr val="accent5">
                <a:hueOff val="-11355197"/>
                <a:satOff val="17294"/>
                <a:lumOff val="-30784"/>
                <a:alphaOff val="0"/>
                <a:shade val="93000"/>
                <a:satMod val="130000"/>
              </a:schemeClr>
            </a:gs>
            <a:gs pos="100000">
              <a:schemeClr val="accent5">
                <a:hueOff val="-11355197"/>
                <a:satOff val="17294"/>
                <a:lumOff val="-30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600" kern="1200" dirty="0"/>
        </a:p>
      </dsp:txBody>
      <dsp:txXfrm rot="5400000">
        <a:off x="2482757" y="2137960"/>
        <a:ext cx="1283519" cy="1283519"/>
      </dsp:txXfrm>
    </dsp:sp>
    <dsp:sp modelId="{F392C676-1396-4269-BA18-2FF4A47D1507}">
      <dsp:nvSpPr>
        <dsp:cNvPr id="0" name=""/>
        <dsp:cNvSpPr/>
      </dsp:nvSpPr>
      <dsp:spPr>
        <a:xfrm>
          <a:off x="3494839" y="1718752"/>
          <a:ext cx="626715" cy="544970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731DD21-03DB-4A2B-9DFE-8E0FFECF5013}">
      <dsp:nvSpPr>
        <dsp:cNvPr id="0" name=""/>
        <dsp:cNvSpPr/>
      </dsp:nvSpPr>
      <dsp:spPr>
        <a:xfrm rot="10800000">
          <a:off x="3494839" y="1928356"/>
          <a:ext cx="626715" cy="544970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E94AA-7C14-48C2-83E2-FC472E85C4E1}">
      <dsp:nvSpPr>
        <dsp:cNvPr id="0" name=""/>
        <dsp:cNvSpPr/>
      </dsp:nvSpPr>
      <dsp:spPr>
        <a:xfrm rot="16200000">
          <a:off x="-199974" y="201111"/>
          <a:ext cx="3360253" cy="2958029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138" y="672050"/>
        <a:ext cx="2958029" cy="2016151"/>
      </dsp:txXfrm>
    </dsp:sp>
    <dsp:sp modelId="{C4820239-9E08-47D0-BF18-6C3AA4D4CDCB}">
      <dsp:nvSpPr>
        <dsp:cNvPr id="0" name=""/>
        <dsp:cNvSpPr/>
      </dsp:nvSpPr>
      <dsp:spPr>
        <a:xfrm rot="16200000">
          <a:off x="2979907" y="201111"/>
          <a:ext cx="3360253" cy="2958029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3181019" y="672050"/>
        <a:ext cx="2958029" cy="2016151"/>
      </dsp:txXfrm>
    </dsp:sp>
    <dsp:sp modelId="{6D6996E4-C179-44D9-A696-98F5EEC90C3E}">
      <dsp:nvSpPr>
        <dsp:cNvPr id="0" name=""/>
        <dsp:cNvSpPr/>
      </dsp:nvSpPr>
      <dsp:spPr>
        <a:xfrm rot="16200000">
          <a:off x="6159788" y="201111"/>
          <a:ext cx="3360253" cy="2958029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6360900" y="672050"/>
        <a:ext cx="2958029" cy="20161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9C089-3F1C-45AC-9C61-3AB9E4BD8BAE}">
      <dsp:nvSpPr>
        <dsp:cNvPr id="0" name=""/>
        <dsp:cNvSpPr/>
      </dsp:nvSpPr>
      <dsp:spPr>
        <a:xfrm rot="1264456">
          <a:off x="1703389" y="2605941"/>
          <a:ext cx="1407388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407388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6DA57-8E7D-40F5-9CFF-3F6F010201C9}">
      <dsp:nvSpPr>
        <dsp:cNvPr id="0" name=""/>
        <dsp:cNvSpPr/>
      </dsp:nvSpPr>
      <dsp:spPr>
        <a:xfrm rot="20335544">
          <a:off x="1703389" y="1458379"/>
          <a:ext cx="1407388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407388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A54E-150C-41F4-AB56-601844952CD3}">
      <dsp:nvSpPr>
        <dsp:cNvPr id="0" name=""/>
        <dsp:cNvSpPr/>
      </dsp:nvSpPr>
      <dsp:spPr>
        <a:xfrm>
          <a:off x="-270970" y="874675"/>
          <a:ext cx="2378149" cy="23781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948D-A8A5-4CFE-8CCC-633FA5C301A9}">
      <dsp:nvSpPr>
        <dsp:cNvPr id="0" name=""/>
        <dsp:cNvSpPr/>
      </dsp:nvSpPr>
      <dsp:spPr>
        <a:xfrm>
          <a:off x="2891352" y="149624"/>
          <a:ext cx="2296093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绩效分析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27607" y="358587"/>
        <a:ext cx="1623583" cy="1008963"/>
      </dsp:txXfrm>
    </dsp:sp>
    <dsp:sp modelId="{97E09C79-47E3-4BB4-8B7A-E774EE95B71C}">
      <dsp:nvSpPr>
        <dsp:cNvPr id="0" name=""/>
        <dsp:cNvSpPr/>
      </dsp:nvSpPr>
      <dsp:spPr>
        <a:xfrm>
          <a:off x="4243629" y="149624"/>
          <a:ext cx="3444140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4243629" y="149624"/>
        <a:ext cx="3444140" cy="1426889"/>
      </dsp:txXfrm>
    </dsp:sp>
    <dsp:sp modelId="{7F4615D6-05E8-4C1F-97CB-D966ED9F9E7F}">
      <dsp:nvSpPr>
        <dsp:cNvPr id="0" name=""/>
        <dsp:cNvSpPr/>
      </dsp:nvSpPr>
      <dsp:spPr>
        <a:xfrm>
          <a:off x="2891352" y="2555218"/>
          <a:ext cx="2296093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对比绩效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27607" y="2764181"/>
        <a:ext cx="1623583" cy="1008963"/>
      </dsp:txXfrm>
    </dsp:sp>
    <dsp:sp modelId="{38DBC512-7E80-4C91-A0AE-26F30B4DAF57}">
      <dsp:nvSpPr>
        <dsp:cNvPr id="0" name=""/>
        <dsp:cNvSpPr/>
      </dsp:nvSpPr>
      <dsp:spPr>
        <a:xfrm>
          <a:off x="4243629" y="2555218"/>
          <a:ext cx="3444140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4243629" y="2555218"/>
        <a:ext cx="3444140" cy="1426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58B1D-E724-4D01-8087-5F10327DDEBA}">
      <dsp:nvSpPr>
        <dsp:cNvPr id="0" name=""/>
        <dsp:cNvSpPr/>
      </dsp:nvSpPr>
      <dsp:spPr>
        <a:xfrm>
          <a:off x="629641" y="0"/>
          <a:ext cx="5114521" cy="4341515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7D210-C5F1-4E87-AEBE-DF1F0940B312}">
      <dsp:nvSpPr>
        <dsp:cNvPr id="0" name=""/>
        <dsp:cNvSpPr/>
      </dsp:nvSpPr>
      <dsp:spPr>
        <a:xfrm>
          <a:off x="3506632" y="284484"/>
          <a:ext cx="2821984" cy="771636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我的发展</a:t>
          </a:r>
          <a:r>
            <a:rPr lang="zh-CN" altLang="en-US" sz="20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（长久绩效）</a:t>
          </a:r>
        </a:p>
      </dsp:txBody>
      <dsp:txXfrm>
        <a:off x="3544300" y="322152"/>
        <a:ext cx="2746648" cy="696300"/>
      </dsp:txXfrm>
    </dsp:sp>
    <dsp:sp modelId="{A8566BBC-7E43-4D29-9EC3-918C3ADC24DD}">
      <dsp:nvSpPr>
        <dsp:cNvPr id="0" name=""/>
        <dsp:cNvSpPr/>
      </dsp:nvSpPr>
      <dsp:spPr>
        <a:xfrm>
          <a:off x="3506632" y="1340600"/>
          <a:ext cx="2821984" cy="771636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我的归属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（团队绩效）</a:t>
          </a:r>
        </a:p>
      </dsp:txBody>
      <dsp:txXfrm>
        <a:off x="3544300" y="1378268"/>
        <a:ext cx="2746648" cy="696300"/>
      </dsp:txXfrm>
    </dsp:sp>
    <dsp:sp modelId="{500FA01C-957A-47CF-944E-37F1CBB70877}">
      <dsp:nvSpPr>
        <dsp:cNvPr id="0" name=""/>
        <dsp:cNvSpPr/>
      </dsp:nvSpPr>
      <dsp:spPr>
        <a:xfrm>
          <a:off x="3506632" y="2396715"/>
          <a:ext cx="2821984" cy="771636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我的奉献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（个人绩效）</a:t>
          </a:r>
        </a:p>
      </dsp:txBody>
      <dsp:txXfrm>
        <a:off x="3544300" y="2434383"/>
        <a:ext cx="2746648" cy="696300"/>
      </dsp:txXfrm>
    </dsp:sp>
    <dsp:sp modelId="{EC9016EE-F09C-43FC-A2EF-B9D353EBC6C5}">
      <dsp:nvSpPr>
        <dsp:cNvPr id="0" name=""/>
        <dsp:cNvSpPr/>
      </dsp:nvSpPr>
      <dsp:spPr>
        <a:xfrm>
          <a:off x="3506632" y="3452831"/>
          <a:ext cx="2821984" cy="771636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我的获取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（绩效基础）</a:t>
          </a:r>
        </a:p>
      </dsp:txBody>
      <dsp:txXfrm>
        <a:off x="3544300" y="3490499"/>
        <a:ext cx="2746648" cy="6963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9C089-3F1C-45AC-9C61-3AB9E4BD8BAE}">
      <dsp:nvSpPr>
        <dsp:cNvPr id="0" name=""/>
        <dsp:cNvSpPr/>
      </dsp:nvSpPr>
      <dsp:spPr>
        <a:xfrm rot="1236369">
          <a:off x="1552910" y="2578622"/>
          <a:ext cx="1326921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326921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6DA57-8E7D-40F5-9CFF-3F6F010201C9}">
      <dsp:nvSpPr>
        <dsp:cNvPr id="0" name=""/>
        <dsp:cNvSpPr/>
      </dsp:nvSpPr>
      <dsp:spPr>
        <a:xfrm rot="20363631">
          <a:off x="1552910" y="1485698"/>
          <a:ext cx="1326921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326921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A54E-150C-41F4-AB56-601844952CD3}">
      <dsp:nvSpPr>
        <dsp:cNvPr id="0" name=""/>
        <dsp:cNvSpPr/>
      </dsp:nvSpPr>
      <dsp:spPr>
        <a:xfrm>
          <a:off x="-426069" y="876791"/>
          <a:ext cx="2378149" cy="23781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948D-A8A5-4CFE-8CCC-633FA5C301A9}">
      <dsp:nvSpPr>
        <dsp:cNvPr id="0" name=""/>
        <dsp:cNvSpPr/>
      </dsp:nvSpPr>
      <dsp:spPr>
        <a:xfrm>
          <a:off x="2565749" y="149624"/>
          <a:ext cx="2792408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知识</a:t>
          </a:r>
          <a:r>
            <a:rPr lang="en-US" altLang="zh-CN" sz="2800" b="1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技能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74688" y="358587"/>
        <a:ext cx="1974530" cy="1008963"/>
      </dsp:txXfrm>
    </dsp:sp>
    <dsp:sp modelId="{97E09C79-47E3-4BB4-8B7A-E774EE95B71C}">
      <dsp:nvSpPr>
        <dsp:cNvPr id="0" name=""/>
        <dsp:cNvSpPr/>
      </dsp:nvSpPr>
      <dsp:spPr>
        <a:xfrm>
          <a:off x="3793948" y="149624"/>
          <a:ext cx="4188613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3793948" y="149624"/>
        <a:ext cx="4188613" cy="1426889"/>
      </dsp:txXfrm>
    </dsp:sp>
    <dsp:sp modelId="{7F4615D6-05E8-4C1F-97CB-D966ED9F9E7F}">
      <dsp:nvSpPr>
        <dsp:cNvPr id="0" name=""/>
        <dsp:cNvSpPr/>
      </dsp:nvSpPr>
      <dsp:spPr>
        <a:xfrm>
          <a:off x="2565749" y="2555218"/>
          <a:ext cx="2792408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态度</a:t>
          </a:r>
          <a:r>
            <a:rPr lang="en-US" altLang="zh-CN" sz="2800" b="1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价值观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74688" y="2764181"/>
        <a:ext cx="1974530" cy="1008963"/>
      </dsp:txXfrm>
    </dsp:sp>
    <dsp:sp modelId="{38DBC512-7E80-4C91-A0AE-26F30B4DAF57}">
      <dsp:nvSpPr>
        <dsp:cNvPr id="0" name=""/>
        <dsp:cNvSpPr/>
      </dsp:nvSpPr>
      <dsp:spPr>
        <a:xfrm>
          <a:off x="3793948" y="2555218"/>
          <a:ext cx="4188613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3793948" y="2555218"/>
        <a:ext cx="4188613" cy="14268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9C089-3F1C-45AC-9C61-3AB9E4BD8BAE}">
      <dsp:nvSpPr>
        <dsp:cNvPr id="0" name=""/>
        <dsp:cNvSpPr/>
      </dsp:nvSpPr>
      <dsp:spPr>
        <a:xfrm rot="1236369">
          <a:off x="1552910" y="2578622"/>
          <a:ext cx="1326921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326921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6DA57-8E7D-40F5-9CFF-3F6F010201C9}">
      <dsp:nvSpPr>
        <dsp:cNvPr id="0" name=""/>
        <dsp:cNvSpPr/>
      </dsp:nvSpPr>
      <dsp:spPr>
        <a:xfrm rot="20363631">
          <a:off x="1552910" y="1485698"/>
          <a:ext cx="1326921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1326921" y="337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EA54E-150C-41F4-AB56-601844952CD3}">
      <dsp:nvSpPr>
        <dsp:cNvPr id="0" name=""/>
        <dsp:cNvSpPr/>
      </dsp:nvSpPr>
      <dsp:spPr>
        <a:xfrm>
          <a:off x="-426069" y="876791"/>
          <a:ext cx="2378149" cy="23781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948D-A8A5-4CFE-8CCC-633FA5C301A9}">
      <dsp:nvSpPr>
        <dsp:cNvPr id="0" name=""/>
        <dsp:cNvSpPr/>
      </dsp:nvSpPr>
      <dsp:spPr>
        <a:xfrm>
          <a:off x="2565749" y="149624"/>
          <a:ext cx="2792408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潜能纬度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74688" y="358587"/>
        <a:ext cx="1974530" cy="1008963"/>
      </dsp:txXfrm>
    </dsp:sp>
    <dsp:sp modelId="{97E09C79-47E3-4BB4-8B7A-E774EE95B71C}">
      <dsp:nvSpPr>
        <dsp:cNvPr id="0" name=""/>
        <dsp:cNvSpPr/>
      </dsp:nvSpPr>
      <dsp:spPr>
        <a:xfrm>
          <a:off x="3793948" y="149624"/>
          <a:ext cx="4188613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3793948" y="149624"/>
        <a:ext cx="4188613" cy="1426889"/>
      </dsp:txXfrm>
    </dsp:sp>
    <dsp:sp modelId="{7F4615D6-05E8-4C1F-97CB-D966ED9F9E7F}">
      <dsp:nvSpPr>
        <dsp:cNvPr id="0" name=""/>
        <dsp:cNvSpPr/>
      </dsp:nvSpPr>
      <dsp:spPr>
        <a:xfrm>
          <a:off x="2565749" y="2555218"/>
          <a:ext cx="2792408" cy="1426889"/>
        </a:xfrm>
        <a:prstGeom prst="ellipse">
          <a:avLst/>
        </a:prstGeom>
        <a:solidFill>
          <a:srgbClr val="0E41A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itchFamily="34" charset="-122"/>
              <a:ea typeface="微软雅黑" pitchFamily="34" charset="-122"/>
            </a:rPr>
            <a:t>潜能指标</a:t>
          </a:r>
          <a:endParaRPr lang="zh-CN" altLang="en-US" sz="28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74688" y="2764181"/>
        <a:ext cx="1974530" cy="1008963"/>
      </dsp:txXfrm>
    </dsp:sp>
    <dsp:sp modelId="{38DBC512-7E80-4C91-A0AE-26F30B4DAF57}">
      <dsp:nvSpPr>
        <dsp:cNvPr id="0" name=""/>
        <dsp:cNvSpPr/>
      </dsp:nvSpPr>
      <dsp:spPr>
        <a:xfrm>
          <a:off x="3793948" y="2555218"/>
          <a:ext cx="4188613" cy="1426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5000" kern="1200" dirty="0"/>
        </a:p>
      </dsp:txBody>
      <dsp:txXfrm>
        <a:off x="3793948" y="2555218"/>
        <a:ext cx="4188613" cy="14268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9F08A-F95F-4E3D-A02F-A2D1CC5A6CA4}">
      <dsp:nvSpPr>
        <dsp:cNvPr id="0" name=""/>
        <dsp:cNvSpPr/>
      </dsp:nvSpPr>
      <dsp:spPr>
        <a:xfrm>
          <a:off x="630879" y="0"/>
          <a:ext cx="6908800" cy="3193115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18991-0369-4FED-AC50-B15788A9B632}">
      <dsp:nvSpPr>
        <dsp:cNvPr id="0" name=""/>
        <dsp:cNvSpPr/>
      </dsp:nvSpPr>
      <dsp:spPr>
        <a:xfrm>
          <a:off x="0" y="957934"/>
          <a:ext cx="2438400" cy="12772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1" kern="1200" smtClean="0">
              <a:latin typeface="微软雅黑" pitchFamily="34" charset="-122"/>
              <a:ea typeface="微软雅黑" pitchFamily="34" charset="-122"/>
            </a:rPr>
            <a:t>机制</a:t>
          </a:r>
          <a:endParaRPr lang="zh-CN" altLang="en-US" sz="4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62350" y="1020284"/>
        <a:ext cx="2313700" cy="1152546"/>
      </dsp:txXfrm>
    </dsp:sp>
    <dsp:sp modelId="{52877B83-2C31-444F-8180-05E5E0034279}">
      <dsp:nvSpPr>
        <dsp:cNvPr id="0" name=""/>
        <dsp:cNvSpPr/>
      </dsp:nvSpPr>
      <dsp:spPr>
        <a:xfrm>
          <a:off x="2844799" y="957934"/>
          <a:ext cx="2438400" cy="12772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1" kern="1200" dirty="0" smtClean="0">
              <a:latin typeface="微软雅黑" pitchFamily="34" charset="-122"/>
              <a:ea typeface="微软雅黑" pitchFamily="34" charset="-122"/>
            </a:rPr>
            <a:t>执行</a:t>
          </a:r>
          <a:endParaRPr lang="zh-CN" altLang="en-US" sz="4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07149" y="1020284"/>
        <a:ext cx="2313700" cy="1152546"/>
      </dsp:txXfrm>
    </dsp:sp>
    <dsp:sp modelId="{97F9224D-DADD-480F-B14F-0518C889319F}">
      <dsp:nvSpPr>
        <dsp:cNvPr id="0" name=""/>
        <dsp:cNvSpPr/>
      </dsp:nvSpPr>
      <dsp:spPr>
        <a:xfrm>
          <a:off x="5689600" y="957934"/>
          <a:ext cx="2438400" cy="12772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b="1" kern="1200" smtClean="0">
              <a:latin typeface="微软雅黑" pitchFamily="34" charset="-122"/>
              <a:ea typeface="微软雅黑" pitchFamily="34" charset="-122"/>
            </a:rPr>
            <a:t>氛围</a:t>
          </a:r>
          <a:endParaRPr lang="zh-CN" altLang="en-US" sz="41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751950" y="1020284"/>
        <a:ext cx="2313700" cy="1152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97000" y="563563"/>
            <a:ext cx="60960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/>
        </p:nvSpPr>
        <p:spPr bwMode="auto">
          <a:xfrm>
            <a:off x="717550" y="3284538"/>
            <a:ext cx="7702550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30000"/>
              </a:spcBef>
            </a:pPr>
            <a:r>
              <a:rPr lang="zh-CN" altLang="en-US" sz="1200" b="0"/>
              <a:t>单击此处编辑母版文本样式</a:t>
            </a:r>
            <a:endParaRPr lang="zh-CN" altLang="en-US" sz="1200" b="0"/>
          </a:p>
          <a:p>
            <a:pPr>
              <a:spcBef>
                <a:spcPct val="30000"/>
              </a:spcBef>
            </a:pPr>
            <a:r>
              <a:rPr lang="zh-CN" altLang="en-US" sz="1200" b="0"/>
              <a:t>第二级</a:t>
            </a:r>
            <a:endParaRPr lang="zh-CN" altLang="en-US" sz="1200" b="0"/>
          </a:p>
          <a:p>
            <a:pPr>
              <a:spcBef>
                <a:spcPct val="30000"/>
              </a:spcBef>
            </a:pPr>
            <a:r>
              <a:rPr lang="zh-CN" altLang="en-US" sz="1200" b="0"/>
              <a:t>第三级</a:t>
            </a:r>
            <a:endParaRPr lang="zh-CN" altLang="en-US" sz="1200" b="0"/>
          </a:p>
          <a:p>
            <a:pPr>
              <a:spcBef>
                <a:spcPct val="30000"/>
              </a:spcBef>
            </a:pPr>
            <a:r>
              <a:rPr lang="zh-CN" altLang="en-US" sz="1200" b="0"/>
              <a:t>第四级</a:t>
            </a:r>
            <a:endParaRPr lang="zh-CN" altLang="en-US" sz="1200" b="0"/>
          </a:p>
          <a:p>
            <a:pPr>
              <a:spcBef>
                <a:spcPct val="30000"/>
              </a:spcBef>
            </a:pPr>
            <a:r>
              <a:rPr lang="zh-CN" altLang="en-US" sz="1200" b="0"/>
              <a:t>第五级</a:t>
            </a:r>
            <a:endParaRPr lang="zh-CN" altLang="en-US" sz="1200" b="0"/>
          </a:p>
        </p:txBody>
      </p:sp>
      <p:sp>
        <p:nvSpPr>
          <p:cNvPr id="2052" name="Rectangle 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59225" cy="3429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b="0" noProof="1" dirty="0"/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/>
          </p:cNvSpPr>
          <p:nvPr>
            <p:ph type="dt" idx="1"/>
          </p:nvPr>
        </p:nvSpPr>
        <p:spPr>
          <a:xfrm>
            <a:off x="5176838" y="0"/>
            <a:ext cx="3967162" cy="3429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b="0" noProof="1" dirty="0">
                <a:latin typeface="Calibri" panose="020F0502020204030204" pitchFamily="2"/>
                <a:ea typeface="宋体" panose="02010600030101010101" pitchFamily="2" charset="-122"/>
                <a:cs typeface="+mn-ea"/>
              </a:defRPr>
            </a:lvl1pPr>
          </a:lstStyle>
          <a:p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3959225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b="0" noProof="1" dirty="0"/>
            </a:lvl1pPr>
          </a:lstStyle>
          <a:p>
            <a:endParaRPr lang="zh-CN" altLang="en-US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5176838" y="6515100"/>
            <a:ext cx="3967162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latin typeface="Calibri" panose="020F0502020204030204" pitchFamily="34" charset="0"/>
              </a:defRPr>
            </a:lvl1pPr>
          </a:lstStyle>
          <a:p>
            <a:fld id="{39F44B33-4FB5-41B9-B3DB-446EE55699E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77800" y="841375"/>
            <a:ext cx="6551613" cy="3686175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>
              <a:latin typeface="思源黑体 CN Light"/>
              <a:ea typeface="思源黑体 CN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49488" y="563563"/>
            <a:ext cx="4391025" cy="247015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283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7F1A5A-A83A-4094-BADF-C125D7233B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49488" y="563563"/>
            <a:ext cx="4391025" cy="247015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/>
              <a:t>老虎型人生的座佑铭：爱拼才会赢</a:t>
            </a:r>
            <a:endParaRPr lang="zh-CN" altLang="en-US"/>
          </a:p>
        </p:txBody>
      </p:sp>
      <p:sp>
        <p:nvSpPr>
          <p:cNvPr id="279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538D3D-C9C6-4271-BD7E-C9414B1D81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49488" y="563563"/>
            <a:ext cx="4391025" cy="247015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97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74A6577-B72C-4D2D-85D9-1FE5EC813C7F}" type="slidenum"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FBEI</a:t>
            </a:r>
            <a:r>
              <a:rPr lang="zh-CN" altLang="en-US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  <a:r>
              <a:rPr lang="zh-CN" altLang="en-US" sz="1200" b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</a:rPr>
              <a:t>、</a:t>
            </a:r>
            <a:r>
              <a:rPr lang="zh-CN" altLang="en-US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心理测评、高潜测评、</a:t>
            </a:r>
            <a:r>
              <a:rPr lang="en-US" altLang="zh-CN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度测评、敬业度测评、情景模拟、才九宫图、人才盘点会</a:t>
            </a:r>
            <a:endParaRPr lang="zh-CN" altLang="en-US" sz="12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2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77800" y="841375"/>
            <a:ext cx="6551613" cy="3686175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>
              <a:latin typeface="思源黑体 CN Light"/>
              <a:ea typeface="思源黑体 CN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愿景、使命和核心价值观是回答公司战略中最高层次的理念问题。</a:t>
            </a:r>
            <a:endParaRPr lang="zh-CN" altLang="en-US" dirty="0" smtClean="0"/>
          </a:p>
          <a:p>
            <a:r>
              <a:rPr lang="zh-CN" altLang="en-US" dirty="0" smtClean="0"/>
              <a:t>使命：我们的目标客户是哪些？它们的需求是什么？</a:t>
            </a:r>
            <a:endParaRPr lang="zh-CN" altLang="en-US" dirty="0" smtClean="0"/>
          </a:p>
          <a:p>
            <a:r>
              <a:rPr lang="zh-CN" altLang="en-US" dirty="0" smtClean="0"/>
              <a:t>愿景：我们渴望成为什么样的企业？</a:t>
            </a:r>
            <a:endParaRPr lang="zh-CN" altLang="en-US" dirty="0" smtClean="0"/>
          </a:p>
          <a:p>
            <a:r>
              <a:rPr lang="zh-CN" altLang="en-US" dirty="0" smtClean="0"/>
              <a:t>核心价值观：我们在追求目标时遵循何种准则？</a:t>
            </a:r>
            <a:endParaRPr lang="zh-CN" alt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77800" y="841375"/>
            <a:ext cx="6551613" cy="3686175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>
              <a:latin typeface="思源黑体 CN Light"/>
              <a:ea typeface="思源黑体 CN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51075" y="565150"/>
            <a:ext cx="4392613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87CDE-791A-42DF-968D-2128F89BD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77800" y="841375"/>
            <a:ext cx="6551613" cy="3686175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>
              <a:latin typeface="思源黑体 CN Light"/>
              <a:ea typeface="思源黑体 CN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49488" y="563563"/>
            <a:ext cx="4391025" cy="2470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4B33-4FB5-41B9-B3DB-446EE55699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2"/>
        </a:defRPr>
      </a:lvl9pPr>
    </p:titleStyle>
    <p:bodyStyle>
      <a:lvl1pPr marL="228600" indent="-228600" algn="l" defTabSz="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lvl="1" indent="-228600" algn="l" defTabSz="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lvl="2" indent="-228600" algn="l" defTabSz="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lvl="3" indent="-228600" algn="l" defTabSz="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lvl="4" indent="-228600" algn="l" defTabSz="0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lvl="5" indent="-228600" algn="l" defTabSz="0" eaLnBrk="0" fontAlgn="base" latinLnBrk="0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charset="-12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2"/>
        </a:defRPr>
      </a:lvl6pPr>
      <a:lvl7pPr marL="2971800" lvl="6" indent="-228600" algn="l" defTabSz="0" eaLnBrk="0" fontAlgn="base" latinLnBrk="0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charset="-12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2"/>
        </a:defRPr>
      </a:lvl7pPr>
      <a:lvl8pPr marL="3429000" lvl="7" indent="-228600" algn="l" defTabSz="0" eaLnBrk="0" fontAlgn="base" latinLnBrk="0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charset="-12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2"/>
        </a:defRPr>
      </a:lvl8pPr>
      <a:lvl9pPr marL="3886200" lvl="8" indent="-228600" algn="l" defTabSz="0" eaLnBrk="0" fontAlgn="base" latinLnBrk="0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charset="-12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2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charset="-12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charset="-122"/>
        <a:buNone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hyperlink" Target="file:///C:\Documents%20and%20Settings\zhengjian\&#26700;&#38754;\images.asp?url=http:/py.sucaiw.com/&#32032;&#26448;&#31867;/&#21830;&#21153;&#20107;&#29289;/&amp;pic=pic&amp;num=052&amp;ext=.jpg&amp;picall=67" TargetMode="Externa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.xml"/><Relationship Id="rId6" Type="http://schemas.openxmlformats.org/officeDocument/2006/relationships/image" Target="../media/image10.jpe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7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microsoft.com/office/2007/relationships/hdphoto" Target="../media/hdphoto2.wdp"/><Relationship Id="rId3" Type="http://schemas.openxmlformats.org/officeDocument/2006/relationships/image" Target="../media/image25.png"/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microsoft.com/office/2007/relationships/hdphoto" Target="../media/hdphoto3.wdp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4291" y="654481"/>
            <a:ext cx="6546017" cy="615549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以战略为本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，构建组织的核心能力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3823" y="20696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技术领先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3823" y="31237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运营卓越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53823" y="42032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客户亲密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53823" y="52573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联盟整合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02111" y="2107747"/>
            <a:ext cx="4898989" cy="646331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技术突破、创新引领</a:t>
            </a:r>
            <a:endParaRPr lang="zh-CN" altLang="en-US" sz="36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02111" y="3161394"/>
            <a:ext cx="4898989" cy="646331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体系建设、高效运营</a:t>
            </a:r>
            <a:endParaRPr lang="zh-CN" altLang="en-US" sz="36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02111" y="4241347"/>
            <a:ext cx="4898989" cy="646331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满足需求、增强体验</a:t>
            </a:r>
            <a:endParaRPr lang="zh-CN" altLang="en-US" sz="36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2111" y="5295447"/>
            <a:ext cx="4898989" cy="646331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协作共赢、资源整合</a:t>
            </a:r>
            <a:endParaRPr lang="zh-CN" altLang="en-US" sz="36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28100" y="2131202"/>
            <a:ext cx="208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如英特尔</a:t>
            </a:r>
            <a:endParaRPr lang="zh-CN" altLang="en-US" u="sng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28100" y="3192171"/>
            <a:ext cx="208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如麦当劳</a:t>
            </a:r>
            <a:endParaRPr lang="zh-CN" altLang="en-US" u="sng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28100" y="4272124"/>
            <a:ext cx="208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如星巴克</a:t>
            </a:r>
            <a:endParaRPr lang="zh-CN" altLang="en-US" u="sng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28100" y="5326224"/>
            <a:ext cx="208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sng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如阿里</a:t>
            </a:r>
            <a:endParaRPr lang="zh-CN" altLang="en-US" u="sng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1700" y="1759886"/>
            <a:ext cx="8623300" cy="4076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570" y="514781"/>
            <a:ext cx="3810430" cy="615549"/>
          </a:xfrm>
          <a:prstGeom prst="rect">
            <a:avLst/>
          </a:prstGeom>
          <a:solidFill>
            <a:srgbClr val="0E41A5"/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构建组织能力地图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8183" y="2121836"/>
            <a:ext cx="7999317" cy="3515644"/>
            <a:chOff x="1639983" y="2052651"/>
            <a:chExt cx="7999317" cy="3515644"/>
          </a:xfrm>
        </p:grpSpPr>
        <p:sp>
          <p:nvSpPr>
            <p:cNvPr id="2" name="矩形 1"/>
            <p:cNvSpPr/>
            <p:nvPr/>
          </p:nvSpPr>
          <p:spPr>
            <a:xfrm>
              <a:off x="2944523" y="2052651"/>
              <a:ext cx="3202277" cy="785578"/>
            </a:xfrm>
            <a:prstGeom prst="rect">
              <a:avLst/>
            </a:prstGeom>
            <a:solidFill>
              <a:srgbClr val="0E41A5"/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组织核心能力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44523" y="2960479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39983" y="2052651"/>
              <a:ext cx="1123578" cy="351564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zh-CN" altLang="en-US" sz="5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能力地图</a:t>
              </a:r>
              <a:endPara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437023" y="2052651"/>
              <a:ext cx="3202277" cy="785578"/>
            </a:xfrm>
            <a:prstGeom prst="rect">
              <a:avLst/>
            </a:prstGeom>
            <a:solidFill>
              <a:srgbClr val="0E41A5"/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核心能力特点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944523" y="3860135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944523" y="4799723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37023" y="2960479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37023" y="3860135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37023" y="4799723"/>
              <a:ext cx="3202277" cy="768572"/>
            </a:xfrm>
            <a:prstGeom prst="rect">
              <a:avLst/>
            </a:prstGeom>
            <a:noFill/>
            <a:ln w="28575">
              <a:solidFill>
                <a:srgbClr val="0E41A5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CN" altLang="en-US" sz="3600" b="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94" name="Picture 2" descr="D:\小胡子课件制作资料\陈练资料库-图片资料\mya0665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226" y="2615793"/>
            <a:ext cx="1562104" cy="208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E41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内容目录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E41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8150" y="20574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48150" y="3441700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248150" y="4817023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stCxn id="24" idx="3"/>
            <a:endCxn id="2" idx="1"/>
          </p:cNvCxnSpPr>
          <p:nvPr/>
        </p:nvCxnSpPr>
        <p:spPr>
          <a:xfrm>
            <a:off x="3727450" y="2527300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19150" y="20574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9150" y="3441700"/>
            <a:ext cx="2908300" cy="939800"/>
          </a:xfrm>
          <a:prstGeom prst="round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4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梯队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9150" y="4817023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727450" y="3886200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727450" y="5325023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missyuan.com/attachments/day_130926/20130926_3d626188e41335ffb805c0mwss5s8ms8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1615217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139422" y="2633559"/>
            <a:ext cx="5223278" cy="31393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盘古论今</a:t>
            </a:r>
            <a:r>
              <a:rPr lang="zh-CN" altLang="en-US" sz="4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（业绩）</a:t>
            </a:r>
            <a:endParaRPr lang="en-US" altLang="zh-CN" sz="44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从今往后</a:t>
            </a:r>
            <a:r>
              <a:rPr lang="zh-CN" altLang="en-US" sz="4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（能力）</a:t>
            </a:r>
            <a:endParaRPr lang="en-US" altLang="zh-CN" sz="44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后继有人</a:t>
            </a:r>
            <a:r>
              <a:rPr lang="zh-CN" altLang="en-US" sz="4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（潜能）</a:t>
            </a:r>
            <a:endParaRPr lang="en-US" altLang="zh-CN" sz="44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D:\小胡子课件制作资料\陈练资料库-图片资料\235033-140Q606454463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2"/>
          <a:stretch>
            <a:fillRect/>
          </a:stretch>
        </p:blipFill>
        <p:spPr bwMode="auto">
          <a:xfrm>
            <a:off x="6689687" y="770966"/>
            <a:ext cx="4880013" cy="53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点击放大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96" y="508000"/>
            <a:ext cx="1511819" cy="1235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1266421" y="1400942"/>
            <a:ext cx="2251479" cy="7315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66419" y="1400943"/>
            <a:ext cx="2251481" cy="73154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思考分享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图示 32"/>
          <p:cNvGraphicFramePr/>
          <p:nvPr/>
        </p:nvGraphicFramePr>
        <p:xfrm>
          <a:off x="1391477" y="2276874"/>
          <a:ext cx="9320067" cy="33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矩形 1"/>
          <p:cNvSpPr/>
          <p:nvPr/>
        </p:nvSpPr>
        <p:spPr>
          <a:xfrm>
            <a:off x="1483261" y="288203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人才盘点由来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5561" y="288203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盘点定义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45961" y="288203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5961" y="3482370"/>
            <a:ext cx="2568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由通用电气（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）公司发展而来。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年，阿里巴巴采用人才盘点方式。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0900" y="3482370"/>
            <a:ext cx="2568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对人才全面评价，发现有什么、有多少、缺什么、缺多少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一项业务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48600" y="3482370"/>
            <a:ext cx="2568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由人才争夺战向人才经营战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转变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重视识别未来可以和企业走的更远的人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人才盘点是什么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4291" y="654481"/>
            <a:ext cx="6812115" cy="615549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以组织能力为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，构建人才核心能力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9023" y="20696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技术领先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9023" y="31237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运营卓越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9023" y="42032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客户亲密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9023" y="5257347"/>
            <a:ext cx="2643477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联盟整合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3811" y="2145847"/>
            <a:ext cx="4022689" cy="58477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技术突破、创新引领</a:t>
            </a:r>
            <a:endParaRPr lang="zh-CN" altLang="en-US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33811" y="3199494"/>
            <a:ext cx="4022689" cy="58477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体系建设、高效运营</a:t>
            </a:r>
            <a:endParaRPr lang="zh-CN" altLang="en-US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3811" y="4279447"/>
            <a:ext cx="4022689" cy="58477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满足需求、增强体验</a:t>
            </a:r>
            <a:endParaRPr lang="zh-CN" altLang="en-US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33811" y="5333547"/>
            <a:ext cx="4022689" cy="58477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协作共赢、资源整合</a:t>
            </a:r>
            <a:endParaRPr lang="zh-CN" altLang="en-US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23211" y="2145847"/>
            <a:ext cx="4022689" cy="584775"/>
          </a:xfrm>
          <a:prstGeom prst="rect">
            <a:avLst/>
          </a:prstGeom>
          <a:solidFill>
            <a:srgbClr val="0E41A5"/>
          </a:solidFill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专业与创新能力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23211" y="3199494"/>
            <a:ext cx="4022689" cy="584775"/>
          </a:xfrm>
          <a:prstGeom prst="rect">
            <a:avLst/>
          </a:prstGeom>
          <a:solidFill>
            <a:srgbClr val="0E41A5"/>
          </a:solidFill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优化与执行能力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3211" y="4279447"/>
            <a:ext cx="4022689" cy="584775"/>
          </a:xfrm>
          <a:prstGeom prst="rect">
            <a:avLst/>
          </a:prstGeom>
          <a:solidFill>
            <a:srgbClr val="0E41A5"/>
          </a:solidFill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洞察客户需求能力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23211" y="5333547"/>
            <a:ext cx="4022689" cy="584775"/>
          </a:xfrm>
          <a:prstGeom prst="rect">
            <a:avLst/>
          </a:prstGeom>
          <a:solidFill>
            <a:srgbClr val="0E41A5"/>
          </a:solidFill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关系建立与维护能力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4291" y="654481"/>
            <a:ext cx="6812115" cy="615549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以组织能力为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，构建人才核心能力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723" y="1904094"/>
            <a:ext cx="2922877" cy="76944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  效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5723" y="2806469"/>
            <a:ext cx="2922877" cy="2243050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着眼于过去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强调个体所达成的业绩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不代表有潜力</a:t>
            </a:r>
            <a:endParaRPr lang="zh-CN" altLang="en-US" sz="24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31922" y="1904094"/>
            <a:ext cx="2922877" cy="76944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  力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49822" y="1904094"/>
            <a:ext cx="2922877" cy="76944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  力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stCxn id="2" idx="3"/>
          </p:cNvCxnSpPr>
          <p:nvPr/>
        </p:nvCxnSpPr>
        <p:spPr>
          <a:xfrm flipV="1">
            <a:off x="4038600" y="2288814"/>
            <a:ext cx="593322" cy="1"/>
          </a:xfrm>
          <a:prstGeom prst="straightConnector1">
            <a:avLst/>
          </a:prstGeom>
          <a:ln w="76200">
            <a:solidFill>
              <a:srgbClr val="0E41A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556500" y="2288814"/>
            <a:ext cx="593322" cy="1"/>
          </a:xfrm>
          <a:prstGeom prst="straightConnector1">
            <a:avLst/>
          </a:prstGeom>
          <a:ln w="76200">
            <a:solidFill>
              <a:srgbClr val="0E41A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33623" y="2806469"/>
            <a:ext cx="2922877" cy="2243050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着眼于现在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强调有助于达成绩效的行为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可能会有绩效</a:t>
            </a:r>
            <a:endParaRPr lang="zh-CN" altLang="en-US" sz="24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49820" y="2806469"/>
            <a:ext cx="2922879" cy="2243050"/>
          </a:xfrm>
          <a:prstGeom prst="rect">
            <a:avLst/>
          </a:prstGeom>
          <a:noFill/>
          <a:ln w="28575">
            <a:solidFill>
              <a:srgbClr val="0E41A5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着眼于未来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强调组织与个体双方需求</a:t>
            </a:r>
            <a:endParaRPr lang="en-US" altLang="zh-CN" sz="2400" b="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可能成行为</a:t>
            </a:r>
            <a:endParaRPr lang="zh-CN" altLang="en-US" sz="2400" b="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15723" y="5206769"/>
            <a:ext cx="2922877" cy="113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绩效评价、敬业度调查</a:t>
            </a:r>
            <a:endParaRPr lang="en-US" altLang="zh-CN" sz="2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33623" y="5206769"/>
            <a:ext cx="2922877" cy="113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反馈、访谈、能力测评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49820" y="5206769"/>
            <a:ext cx="2922879" cy="113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认知测评、个性</a:t>
            </a:r>
            <a:r>
              <a:rPr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领导力测评、</a:t>
            </a:r>
            <a:endParaRPr lang="en-US" altLang="zh-CN" sz="2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0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244600" y="1841500"/>
          <a:ext cx="6350000" cy="413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椭圆 3"/>
          <p:cNvSpPr/>
          <p:nvPr/>
        </p:nvSpPr>
        <p:spPr>
          <a:xfrm>
            <a:off x="1076140" y="2946400"/>
            <a:ext cx="2222500" cy="1917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</a:t>
            </a:r>
            <a:endParaRPr lang="zh-CN" altLang="en-US" sz="48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74" r="6973" b="16391"/>
          <a:stretch>
            <a:fillRect/>
          </a:stretch>
        </p:blipFill>
        <p:spPr bwMode="auto">
          <a:xfrm>
            <a:off x="7695802" y="1871017"/>
            <a:ext cx="4269733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4766874" y="3674417"/>
            <a:ext cx="2928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4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：绩效分析</a:t>
            </a:r>
            <a:endParaRPr lang="zh-CN" altLang="en-US" sz="2400" u="sng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1" r="28999" b="5405"/>
          <a:stretch>
            <a:fillRect/>
          </a:stretch>
        </p:blipFill>
        <p:spPr bwMode="auto">
          <a:xfrm>
            <a:off x="915199" y="1430910"/>
            <a:ext cx="9373407" cy="485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5349209" y="2343960"/>
            <a:ext cx="4051478" cy="26581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8679" name="矩形 1"/>
          <p:cNvSpPr>
            <a:spLocks noChangeArrowheads="1"/>
          </p:cNvSpPr>
          <p:nvPr/>
        </p:nvSpPr>
        <p:spPr bwMode="auto">
          <a:xfrm>
            <a:off x="5220768" y="2412773"/>
            <a:ext cx="430556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81000" indent="-3810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员工在情感和知识方面对企业的一种承诺和投入。</a:t>
            </a:r>
            <a:endParaRPr lang="en-US" altLang="zh-CN" sz="24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1000" indent="-381000">
              <a:buFont typeface="Wingdings" panose="05000000000000000000" pitchFamily="2" charset="2"/>
              <a:buChar char="ü"/>
            </a:pPr>
            <a:endParaRPr lang="zh-CN" altLang="en-US" sz="24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1000" indent="-3810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他们会努力的工作，表现出一系列的行为来对公司的经营进行正面的影响。</a:t>
            </a:r>
            <a:endParaRPr lang="zh-CN" altLang="en-US" sz="24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27642" y="1430910"/>
            <a:ext cx="2660964" cy="50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）什么是敬业度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64" name="组合 23563"/>
          <p:cNvGrpSpPr/>
          <p:nvPr/>
        </p:nvGrpSpPr>
        <p:grpSpPr bwMode="auto">
          <a:xfrm>
            <a:off x="3716867" y="2211918"/>
            <a:ext cx="7274984" cy="3686984"/>
            <a:chOff x="2638764" y="1735545"/>
            <a:chExt cx="5456752" cy="2765234"/>
          </a:xfrm>
        </p:grpSpPr>
        <p:sp>
          <p:nvSpPr>
            <p:cNvPr id="2" name="六边形 1"/>
            <p:cNvSpPr/>
            <p:nvPr/>
          </p:nvSpPr>
          <p:spPr>
            <a:xfrm>
              <a:off x="3926348" y="1889532"/>
              <a:ext cx="2881583" cy="2482846"/>
            </a:xfrm>
            <a:prstGeom prst="hexagon">
              <a:avLst/>
            </a:prstGeom>
            <a:solidFill>
              <a:srgbClr val="FFC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5" name="六边形 4"/>
            <p:cNvSpPr/>
            <p:nvPr/>
          </p:nvSpPr>
          <p:spPr>
            <a:xfrm>
              <a:off x="4775740" y="2619781"/>
              <a:ext cx="1182799" cy="1020762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敬业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>
              <a:stCxn id="2" idx="2"/>
            </p:cNvCxnSpPr>
            <p:nvPr/>
          </p:nvCxnSpPr>
          <p:spPr>
            <a:xfrm flipH="1">
              <a:off x="5726743" y="1889532"/>
              <a:ext cx="460418" cy="7302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2" idx="2"/>
              <a:endCxn id="5" idx="2"/>
            </p:cNvCxnSpPr>
            <p:nvPr/>
          </p:nvCxnSpPr>
          <p:spPr>
            <a:xfrm flipH="1">
              <a:off x="5958540" y="3130955"/>
              <a:ext cx="8493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2" idx="2"/>
              <a:endCxn id="5" idx="2"/>
            </p:cNvCxnSpPr>
            <p:nvPr/>
          </p:nvCxnSpPr>
          <p:spPr>
            <a:xfrm>
              <a:off x="4547119" y="1889532"/>
              <a:ext cx="482645" cy="7302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2" idx="2"/>
              <a:endCxn id="5" idx="2"/>
            </p:cNvCxnSpPr>
            <p:nvPr/>
          </p:nvCxnSpPr>
          <p:spPr>
            <a:xfrm>
              <a:off x="3926348" y="3130955"/>
              <a:ext cx="8493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" idx="2"/>
              <a:endCxn id="5" idx="2"/>
            </p:cNvCxnSpPr>
            <p:nvPr/>
          </p:nvCxnSpPr>
          <p:spPr>
            <a:xfrm flipH="1" flipV="1">
              <a:off x="5704516" y="3640542"/>
              <a:ext cx="482645" cy="7318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2" idx="2"/>
            </p:cNvCxnSpPr>
            <p:nvPr/>
          </p:nvCxnSpPr>
          <p:spPr>
            <a:xfrm flipV="1">
              <a:off x="4547119" y="3640542"/>
              <a:ext cx="482645" cy="7318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" idx="2"/>
              <a:endCxn id="2" idx="2"/>
            </p:cNvCxnSpPr>
            <p:nvPr/>
          </p:nvCxnSpPr>
          <p:spPr>
            <a:xfrm>
              <a:off x="4547119" y="1889532"/>
              <a:ext cx="0" cy="2482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2" idx="2"/>
              <a:endCxn id="2" idx="2"/>
            </p:cNvCxnSpPr>
            <p:nvPr/>
          </p:nvCxnSpPr>
          <p:spPr>
            <a:xfrm>
              <a:off x="6187161" y="1889532"/>
              <a:ext cx="0" cy="2482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2" idx="2"/>
              <a:endCxn id="2" idx="2"/>
            </p:cNvCxnSpPr>
            <p:nvPr/>
          </p:nvCxnSpPr>
          <p:spPr>
            <a:xfrm flipH="1">
              <a:off x="3926348" y="1889532"/>
              <a:ext cx="2260813" cy="12414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" idx="2"/>
              <a:endCxn id="2" idx="2"/>
            </p:cNvCxnSpPr>
            <p:nvPr/>
          </p:nvCxnSpPr>
          <p:spPr>
            <a:xfrm flipV="1">
              <a:off x="4547119" y="3130955"/>
              <a:ext cx="2260813" cy="12414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" idx="2"/>
              <a:endCxn id="2" idx="2"/>
            </p:cNvCxnSpPr>
            <p:nvPr/>
          </p:nvCxnSpPr>
          <p:spPr>
            <a:xfrm flipH="1" flipV="1">
              <a:off x="4547119" y="1889532"/>
              <a:ext cx="2260813" cy="12414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" idx="2"/>
              <a:endCxn id="2" idx="2"/>
            </p:cNvCxnSpPr>
            <p:nvPr/>
          </p:nvCxnSpPr>
          <p:spPr>
            <a:xfrm>
              <a:off x="3926348" y="3130955"/>
              <a:ext cx="2260813" cy="12414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20" name="矩形 28"/>
            <p:cNvSpPr>
              <a:spLocks noChangeArrowheads="1"/>
            </p:cNvSpPr>
            <p:nvPr/>
          </p:nvSpPr>
          <p:spPr bwMode="auto">
            <a:xfrm>
              <a:off x="3062891" y="1735545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人际关系</a:t>
              </a:r>
              <a:endParaRPr lang="zh-CN" altLang="en-US" sz="1900"/>
            </a:p>
          </p:txBody>
        </p:sp>
        <p:sp>
          <p:nvSpPr>
            <p:cNvPr id="29721" name="矩形 30"/>
            <p:cNvSpPr>
              <a:spLocks noChangeArrowheads="1"/>
            </p:cNvSpPr>
            <p:nvPr/>
          </p:nvSpPr>
          <p:spPr bwMode="auto">
            <a:xfrm>
              <a:off x="6375252" y="1735545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工作实质</a:t>
              </a:r>
              <a:endParaRPr lang="zh-CN" altLang="en-US" sz="1900"/>
            </a:p>
          </p:txBody>
        </p:sp>
        <p:sp>
          <p:nvSpPr>
            <p:cNvPr id="29722" name="矩形 31"/>
            <p:cNvSpPr>
              <a:spLocks noChangeArrowheads="1"/>
            </p:cNvSpPr>
            <p:nvPr/>
          </p:nvSpPr>
          <p:spPr bwMode="auto">
            <a:xfrm>
              <a:off x="6807300" y="2976543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发展机会</a:t>
              </a:r>
              <a:endParaRPr lang="zh-CN" altLang="en-US" sz="1900"/>
            </a:p>
          </p:txBody>
        </p:sp>
        <p:sp>
          <p:nvSpPr>
            <p:cNvPr id="29723" name="矩形 32"/>
            <p:cNvSpPr>
              <a:spLocks noChangeArrowheads="1"/>
            </p:cNvSpPr>
            <p:nvPr/>
          </p:nvSpPr>
          <p:spPr bwMode="auto">
            <a:xfrm>
              <a:off x="2638764" y="2976543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薪酬回报</a:t>
              </a:r>
              <a:endParaRPr lang="zh-CN" altLang="en-US" sz="1900"/>
            </a:p>
          </p:txBody>
        </p:sp>
        <p:sp>
          <p:nvSpPr>
            <p:cNvPr id="29724" name="矩形 33"/>
            <p:cNvSpPr>
              <a:spLocks noChangeArrowheads="1"/>
            </p:cNvSpPr>
            <p:nvPr/>
          </p:nvSpPr>
          <p:spPr bwMode="auto">
            <a:xfrm>
              <a:off x="3142820" y="4212239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管理规程</a:t>
              </a:r>
              <a:endParaRPr lang="zh-CN" altLang="en-US" sz="1900"/>
            </a:p>
          </p:txBody>
        </p:sp>
        <p:sp>
          <p:nvSpPr>
            <p:cNvPr id="29725" name="矩形 34"/>
            <p:cNvSpPr>
              <a:spLocks noChangeArrowheads="1"/>
            </p:cNvSpPr>
            <p:nvPr/>
          </p:nvSpPr>
          <p:spPr bwMode="auto">
            <a:xfrm>
              <a:off x="6311172" y="4212239"/>
              <a:ext cx="1288216" cy="28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9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生活质量</a:t>
              </a:r>
              <a:endParaRPr lang="zh-CN" altLang="en-US" sz="1900"/>
            </a:p>
          </p:txBody>
        </p:sp>
      </p:grpSp>
      <p:sp>
        <p:nvSpPr>
          <p:cNvPr id="30" name="矩形: 圆角 29"/>
          <p:cNvSpPr/>
          <p:nvPr/>
        </p:nvSpPr>
        <p:spPr>
          <a:xfrm>
            <a:off x="2048933" y="5056718"/>
            <a:ext cx="1390651" cy="459316"/>
          </a:xfrm>
          <a:prstGeom prst="round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2048933" y="3856567"/>
            <a:ext cx="1390651" cy="459317"/>
          </a:xfrm>
          <a:prstGeom prst="round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2048933" y="2660651"/>
            <a:ext cx="1390651" cy="459316"/>
          </a:xfrm>
          <a:prstGeom prst="round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敬业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3" name="箭头: 上 23562"/>
          <p:cNvSpPr/>
          <p:nvPr/>
        </p:nvSpPr>
        <p:spPr>
          <a:xfrm>
            <a:off x="2529418" y="4565651"/>
            <a:ext cx="478367" cy="28786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箭头: 上 49"/>
          <p:cNvSpPr/>
          <p:nvPr/>
        </p:nvSpPr>
        <p:spPr>
          <a:xfrm>
            <a:off x="2529418" y="3325284"/>
            <a:ext cx="478367" cy="28786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）敬业度的影响因素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23563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E41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内容目录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E41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311650" y="2057400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311650" y="3441700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11650" y="4817023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stCxn id="24" idx="3"/>
            <a:endCxn id="2" idx="1"/>
          </p:cNvCxnSpPr>
          <p:nvPr/>
        </p:nvCxnSpPr>
        <p:spPr>
          <a:xfrm>
            <a:off x="3790950" y="2527300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82650" y="2057400"/>
            <a:ext cx="2908300" cy="939800"/>
          </a:xfrm>
          <a:prstGeom prst="round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82650" y="3441700"/>
            <a:ext cx="2908300" cy="939800"/>
          </a:xfrm>
          <a:prstGeom prst="round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4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梯队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82650" y="4817023"/>
            <a:ext cx="2908300" cy="939800"/>
          </a:xfrm>
          <a:prstGeom prst="round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790950" y="3886200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790950" y="5325023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missyuan.com/attachments/day_130926/20130926_3d626188e41335ffb805c0mwss5s8ms8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1" y="1615217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492658" y="1775784"/>
          <a:ext cx="6638528" cy="4341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7088192" y="5317069"/>
            <a:ext cx="3263900" cy="677104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pPr marL="381000" indent="-381000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Q2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有所需的材料和设备</a:t>
            </a:r>
            <a:endParaRPr lang="zh-CN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Q1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知道工作要求</a:t>
            </a:r>
            <a:endParaRPr lang="zh-CN" altLang="en-US" sz="1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39509" y="4102102"/>
            <a:ext cx="3448049" cy="123110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381000" indent="-381000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Q6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有人鼓励我发展</a:t>
            </a:r>
            <a:endParaRPr lang="zh-CN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Q5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关心个人情况</a:t>
            </a:r>
            <a:endParaRPr lang="zh-CN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Q4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过去七天受到表扬</a:t>
            </a:r>
            <a:endParaRPr lang="en-US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Q3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有机会发挥所长</a:t>
            </a:r>
            <a:endParaRPr lang="zh-CN" altLang="en-US" sz="1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88191" y="2891368"/>
            <a:ext cx="4032251" cy="1231102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pPr marL="381000" indent="-381000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Q10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有最好的朋友</a:t>
            </a:r>
            <a:endParaRPr lang="zh-CN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Q9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同事致力于高质量工作</a:t>
            </a:r>
            <a:endParaRPr lang="zh-CN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Q8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公司的使命使我觉得工作重要</a:t>
            </a:r>
            <a:endParaRPr lang="en-US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Q7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意见受到重视</a:t>
            </a:r>
            <a:endParaRPr lang="zh-CN" altLang="en-US" sz="1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39509" y="2095502"/>
            <a:ext cx="3021014" cy="67710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Q12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有机会学习和成长</a:t>
            </a:r>
            <a:endParaRPr lang="en-US" altLang="zh-CN" sz="1800" kern="1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  <a:defRPr/>
            </a:pPr>
            <a:r>
              <a:rPr lang="en-US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Q11 </a:t>
            </a:r>
            <a:r>
              <a:rPr lang="zh-CN" altLang="zh-CN" sz="1800" kern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有人谈及我的进步</a:t>
            </a:r>
            <a:endParaRPr lang="zh-CN" altLang="en-US" sz="1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492658" y="684368"/>
            <a:ext cx="6860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）盖洛普</a:t>
            </a:r>
            <a:r>
              <a:rPr lang="en-US" altLang="zh-CN" b="0" dirty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Q12</a:t>
            </a:r>
            <a:r>
              <a:rPr lang="zh-CN" altLang="en-US" b="0" dirty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：员工敬业度阶梯</a:t>
            </a:r>
            <a:endParaRPr lang="zh-CN" altLang="en-US" b="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337874" y="1971417"/>
          <a:ext cx="6350000" cy="413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椭圆 3"/>
          <p:cNvSpPr/>
          <p:nvPr/>
        </p:nvSpPr>
        <p:spPr>
          <a:xfrm>
            <a:off x="978914" y="3076317"/>
            <a:ext cx="2222500" cy="1917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48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6" t="50000" r="4525" b="6349"/>
          <a:stretch>
            <a:fillRect/>
          </a:stretch>
        </p:blipFill>
        <p:spPr bwMode="auto">
          <a:xfrm>
            <a:off x="7302094" y="2201067"/>
            <a:ext cx="3767777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250548" y="1609179"/>
            <a:ext cx="2101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工具：知识</a:t>
            </a:r>
            <a:r>
              <a:rPr lang="en-US" altLang="zh-CN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endParaRPr lang="zh-CN" altLang="en-US" sz="2000" u="sng" dirty="0"/>
          </a:p>
        </p:txBody>
      </p:sp>
      <p:sp>
        <p:nvSpPr>
          <p:cNvPr id="9" name="矩形 8"/>
          <p:cNvSpPr/>
          <p:nvPr/>
        </p:nvSpPr>
        <p:spPr>
          <a:xfrm>
            <a:off x="4243020" y="384466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：价值观测评</a:t>
            </a:r>
            <a:endParaRPr lang="zh-CN" altLang="en-US" sz="2000" u="sng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2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潜能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739900" y="1841500"/>
          <a:ext cx="6350000" cy="413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椭圆 3"/>
          <p:cNvSpPr/>
          <p:nvPr/>
        </p:nvSpPr>
        <p:spPr>
          <a:xfrm>
            <a:off x="1380940" y="2946400"/>
            <a:ext cx="2222500" cy="1917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</a:t>
            </a:r>
            <a:r>
              <a:rPr lang="zh-CN" altLang="en-US" sz="480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48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 descr="D:\小胡子课件制作资料\陈练资料库-图片资料\图片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230" y="1774733"/>
            <a:ext cx="2063061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225340" y="451015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endParaRPr lang="en-US" altLang="zh-CN" sz="20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个人潜能评估</a:t>
            </a:r>
            <a:endParaRPr lang="zh-CN" altLang="en-US" sz="2000" u="sng" dirty="0"/>
          </a:p>
        </p:txBody>
      </p:sp>
      <p:sp>
        <p:nvSpPr>
          <p:cNvPr id="11" name="矩形 10"/>
          <p:cNvSpPr/>
          <p:nvPr/>
        </p:nvSpPr>
        <p:spPr>
          <a:xfrm>
            <a:off x="7225340" y="290995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endParaRPr lang="en-US" altLang="zh-CN" sz="2000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0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个性特征评估</a:t>
            </a:r>
            <a:endParaRPr lang="zh-CN" altLang="en-US" sz="2000" u="sng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小胡子课件制作资料\陈练资料库-图片资料\2457331_110741236000_2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3" b="6360"/>
          <a:stretch>
            <a:fillRect/>
          </a:stretch>
        </p:blipFill>
        <p:spPr bwMode="auto">
          <a:xfrm>
            <a:off x="7960560" y="1632453"/>
            <a:ext cx="3664895" cy="4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06660" y="1913165"/>
            <a:ext cx="7064901" cy="4171742"/>
            <a:chOff x="1153624" y="1913165"/>
            <a:chExt cx="7064901" cy="4171742"/>
          </a:xfrm>
        </p:grpSpPr>
        <p:sp>
          <p:nvSpPr>
            <p:cNvPr id="2" name="矩形 1"/>
            <p:cNvSpPr/>
            <p:nvPr/>
          </p:nvSpPr>
          <p:spPr>
            <a:xfrm>
              <a:off x="2458425" y="2784910"/>
              <a:ext cx="4372708" cy="2426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16"/>
            <p:cNvSpPr>
              <a:spLocks noChangeShapeType="1"/>
            </p:cNvSpPr>
            <p:nvPr/>
          </p:nvSpPr>
          <p:spPr bwMode="auto">
            <a:xfrm>
              <a:off x="1936954" y="3981152"/>
              <a:ext cx="5497700" cy="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lIns="91438" tIns="45719" rIns="91438" bIns="45719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>
              <a:off x="4667454" y="2352377"/>
              <a:ext cx="0" cy="3285066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lIns="91438" tIns="45719" rIns="91438" bIns="45719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3524800" y="1913165"/>
              <a:ext cx="2285308" cy="40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外向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6214637" y="3083548"/>
              <a:ext cx="499533" cy="645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6218477" y="4245606"/>
              <a:ext cx="499533" cy="645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2617919" y="4234973"/>
              <a:ext cx="501651" cy="645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0"/>
            <p:cNvSpPr>
              <a:spLocks noChangeArrowheads="1"/>
            </p:cNvSpPr>
            <p:nvPr/>
          </p:nvSpPr>
          <p:spPr bwMode="auto">
            <a:xfrm>
              <a:off x="2607287" y="3105803"/>
              <a:ext cx="501651" cy="645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524800" y="5684799"/>
              <a:ext cx="2285308" cy="40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内向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委婉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被动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7375574" y="3473321"/>
              <a:ext cx="842951" cy="1015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</a:t>
              </a:r>
              <a:b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随意</a:t>
              </a:r>
              <a:b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感性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1153624" y="3489059"/>
              <a:ext cx="825862" cy="1015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b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</a:t>
              </a:r>
              <a:b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理性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026015" y="3124079"/>
              <a:ext cx="14157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kumimoji="1" lang="zh-CN" altLang="en-US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力量型</a:t>
              </a:r>
              <a:endParaRPr kumimoji="1"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894017" y="3102813"/>
              <a:ext cx="14157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kumimoji="1" lang="zh-CN" altLang="en-US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活泼</a:t>
              </a:r>
              <a:r>
                <a:rPr kumimoji="1"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47280" y="4288138"/>
              <a:ext cx="14157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kumimoji="1"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完美型</a:t>
              </a:r>
              <a:endParaRPr kumimoji="1"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894016" y="4266872"/>
              <a:ext cx="14157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buClr>
                  <a:schemeClr val="folHlink"/>
                </a:buClr>
                <a:buSzPct val="60000"/>
              </a:pPr>
              <a:r>
                <a:rPr kumimoji="1"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平和型</a:t>
              </a:r>
              <a:endParaRPr kumimoji="1"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）个性特征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7863" y="1391564"/>
            <a:ext cx="5485130" cy="738660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力量型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人生的座佑铭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6192" y="1391564"/>
            <a:ext cx="3520976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爱拼才会赢！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7863" y="2635148"/>
            <a:ext cx="5485130" cy="738660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活泼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人生的座佑铭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86192" y="2635148"/>
            <a:ext cx="3520976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明天会更好！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7863" y="3842156"/>
            <a:ext cx="5485130" cy="738660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平和型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人生的座佑铭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86192" y="3842156"/>
            <a:ext cx="3520976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家和万事兴！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863" y="5085740"/>
            <a:ext cx="5485130" cy="738660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完美型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人生的座佑铭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6192" y="5085740"/>
            <a:ext cx="464264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众人皆醉我独醒！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4436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492658" y="443068"/>
            <a:ext cx="55906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）四种个性的人生座佑铭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  <p:bldP spid="9" grpId="0" animBg="1"/>
      <p:bldP spid="12" grpId="0"/>
      <p:bldP spid="13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54" y="1059654"/>
            <a:ext cx="8447722" cy="579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4436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492658" y="443068"/>
            <a:ext cx="55906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）四种个性</a:t>
            </a:r>
            <a:r>
              <a:rPr lang="zh-CN" altLang="en-US" b="0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7781" y="1859957"/>
            <a:ext cx="2790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400" dirty="0" smtClean="0"/>
              <a:t>五</a:t>
            </a:r>
            <a:r>
              <a:rPr lang="zh-CN" altLang="zh-CN" sz="2400" dirty="0"/>
              <a:t>项潜能</a:t>
            </a:r>
            <a:r>
              <a:rPr lang="zh-CN" altLang="zh-CN" sz="2400" dirty="0" smtClean="0"/>
              <a:t>指标</a:t>
            </a:r>
            <a:endParaRPr lang="zh-CN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1303"/>
          <a:stretch>
            <a:fillRect/>
          </a:stretch>
        </p:blipFill>
        <p:spPr>
          <a:xfrm>
            <a:off x="3808745" y="1640495"/>
            <a:ext cx="7019803" cy="44270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3788" y="2852250"/>
            <a:ext cx="239807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从这四个方面，分别做出五个维度的划分，每个维度可以打</a:t>
            </a:r>
            <a:r>
              <a:rPr lang="en-US" altLang="zh-CN" sz="16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6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分。</a:t>
            </a:r>
            <a:endParaRPr lang="en-US" altLang="zh-CN" sz="1600" b="1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根据总得分，</a:t>
            </a:r>
            <a:r>
              <a:rPr lang="en-US" altLang="zh-CN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分及以上、</a:t>
            </a:r>
            <a:r>
              <a:rPr lang="en-US" altLang="zh-CN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14-19</a:t>
            </a:r>
            <a:r>
              <a:rPr lang="zh-CN" altLang="en-US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分、</a:t>
            </a:r>
            <a:r>
              <a:rPr lang="en-US" altLang="zh-CN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8-13</a:t>
            </a:r>
            <a:r>
              <a:rPr lang="zh-CN" altLang="en-US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分、</a:t>
            </a:r>
            <a:r>
              <a:rPr lang="en-US" altLang="zh-CN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分及以下给出高、中、低、弱潜力的评价。</a:t>
            </a:r>
            <a:endParaRPr lang="zh-CN" altLang="en-US" sz="1600" b="0" i="0" dirty="0">
              <a:solidFill>
                <a:srgbClr val="19191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）潜能指标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20036502">
            <a:off x="9668075" y="5603600"/>
            <a:ext cx="1034043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70000" y="913880"/>
            <a:ext cx="6477000" cy="5491448"/>
            <a:chOff x="1270000" y="913880"/>
            <a:chExt cx="6477000" cy="5491448"/>
          </a:xfrm>
        </p:grpSpPr>
        <p:sp>
          <p:nvSpPr>
            <p:cNvPr id="3" name="矩形 2"/>
            <p:cNvSpPr/>
            <p:nvPr/>
          </p:nvSpPr>
          <p:spPr>
            <a:xfrm>
              <a:off x="3530600" y="913880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FBEI</a:t>
              </a:r>
              <a:r>
                <a:rPr lang="zh-CN" altLang="en-US" sz="3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访谈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70000" y="913881"/>
              <a:ext cx="1371600" cy="5491447"/>
            </a:xfrm>
            <a:prstGeom prst="rect">
              <a:avLst/>
            </a:prstGeom>
            <a:solidFill>
              <a:srgbClr val="0E41A5"/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zh-CN" altLang="en-US" sz="5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人才盘点工具</a:t>
              </a:r>
              <a:endPara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530600" y="1598311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心理测评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30600" y="3670758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敬业度测评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0600" y="2979873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360</a:t>
              </a:r>
              <a:r>
                <a:rPr lang="zh-CN" altLang="en-US" sz="3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度测评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530600" y="2282742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高潜测评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530600" y="4371538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情景模拟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530600" y="5068669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人才九宫图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530600" y="5758997"/>
              <a:ext cx="4216400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人才校准会</a:t>
              </a:r>
              <a:endParaRPr lang="zh-CN" altLang="en-US" sz="3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左大括号 1"/>
            <p:cNvSpPr/>
            <p:nvPr/>
          </p:nvSpPr>
          <p:spPr>
            <a:xfrm>
              <a:off x="2717800" y="951981"/>
              <a:ext cx="660400" cy="5372619"/>
            </a:xfrm>
            <a:prstGeom prst="leftBrace">
              <a:avLst/>
            </a:prstGeom>
            <a:ln w="28575">
              <a:solidFill>
                <a:srgbClr val="0E4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D:\小胡子课件制作资料\陈练资料库-图片资料\240425-130ZZJU22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771296"/>
            <a:ext cx="3568700" cy="5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1583" y="449223"/>
            <a:ext cx="1123578" cy="3515644"/>
          </a:xfrm>
          <a:prstGeom prst="rect">
            <a:avLst/>
          </a:prstGeom>
          <a:solidFill>
            <a:srgbClr val="C0000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61" y="449223"/>
            <a:ext cx="9829728" cy="5762651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 rot="20036502">
            <a:off x="1656028" y="5582598"/>
            <a:ext cx="1063489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E41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内容目录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E41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8150" y="20574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ADB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48150" y="34417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ADB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248150" y="4817023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stCxn id="24" idx="3"/>
            <a:endCxn id="2" idx="1"/>
          </p:cNvCxnSpPr>
          <p:nvPr/>
        </p:nvCxnSpPr>
        <p:spPr>
          <a:xfrm>
            <a:off x="3727450" y="2527300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19150" y="20574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ADB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9150" y="34417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ADB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梯队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9150" y="4817023"/>
            <a:ext cx="2908300" cy="939800"/>
          </a:xfrm>
          <a:prstGeom prst="round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727450" y="3886200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727450" y="5325023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missyuan.com/attachments/day_130926/20130926_3d626188e41335ffb805c0mwss5s8ms8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1615217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340949" y="636000"/>
          <a:ext cx="11558951" cy="5961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439" y="540181"/>
            <a:ext cx="9017847" cy="677104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以战略为本，将人才作为战略执行的驱动力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4746" y="5646710"/>
            <a:ext cx="9856654" cy="609396"/>
          </a:xfrm>
          <a:prstGeom prst="rect">
            <a:avLst/>
          </a:prstGeom>
          <a:solidFill>
            <a:srgbClr val="C00000"/>
          </a:solidFill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20000"/>
              </a:lnSpc>
              <a:buClr>
                <a:srgbClr val="0F58B1"/>
              </a:buClr>
              <a:defRPr/>
            </a:pP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目标：把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级人才，放在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类职位上，为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类客户创造价值！</a:t>
            </a:r>
            <a:endParaRPr kumimoji="1"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85" y="50800"/>
            <a:ext cx="6946900" cy="6700648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93495"/>
            <a:ext cx="371359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8" y="692963"/>
            <a:ext cx="3774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人才发展计划</a:t>
            </a:r>
            <a:endParaRPr lang="en-US" altLang="zh-CN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036502">
            <a:off x="3956553" y="5078694"/>
            <a:ext cx="1034043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D:\小胡子课件制作资料\陈练资料库-图片资料\图片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563133"/>
            <a:ext cx="31051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27600" y="12699"/>
            <a:ext cx="6731001" cy="6784596"/>
            <a:chOff x="6718301" y="12699"/>
            <a:chExt cx="5346700" cy="533400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136"/>
            <a:stretch>
              <a:fillRect/>
            </a:stretch>
          </p:blipFill>
          <p:spPr bwMode="auto">
            <a:xfrm>
              <a:off x="6718301" y="12699"/>
              <a:ext cx="5346700" cy="3200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146"/>
            <a:stretch>
              <a:fillRect/>
            </a:stretch>
          </p:blipFill>
          <p:spPr bwMode="auto">
            <a:xfrm>
              <a:off x="6718301" y="3171382"/>
              <a:ext cx="5346700" cy="2175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0" y="693495"/>
            <a:ext cx="371359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8" y="692963"/>
            <a:ext cx="3774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人才改进计划</a:t>
            </a:r>
            <a:endParaRPr lang="en-US" altLang="zh-CN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036502">
            <a:off x="4588376" y="6002970"/>
            <a:ext cx="1034043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D:\小胡子课件制作资料\陈练资料库-图片资料\z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565274"/>
            <a:ext cx="2919413" cy="45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28" y="287729"/>
            <a:ext cx="10091472" cy="634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388695"/>
            <a:ext cx="371359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492658" y="388163"/>
            <a:ext cx="37745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人才继任计划</a:t>
            </a:r>
            <a:endParaRPr lang="en-US" altLang="zh-CN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036502">
            <a:off x="10009780" y="6067080"/>
            <a:ext cx="1063489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38800" y="287729"/>
            <a:ext cx="1820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小胡子课件制作资料\陈练资料库-图片资料\240410-1305250HJ018.jp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9989" y="1796819"/>
            <a:ext cx="5552883" cy="370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图示 4"/>
          <p:cNvGraphicFramePr/>
          <p:nvPr/>
        </p:nvGraphicFramePr>
        <p:xfrm>
          <a:off x="623392" y="2427363"/>
          <a:ext cx="8128000" cy="319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431370" y="666480"/>
            <a:ext cx="6942667" cy="677102"/>
          </a:xfrm>
          <a:prstGeom prst="rect">
            <a:avLst/>
          </a:prstGeom>
        </p:spPr>
        <p:txBody>
          <a:bodyPr lIns="121914" tIns="60957" rIns="121914" bIns="60957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高效团队文化三步曲</a:t>
            </a:r>
            <a:endParaRPr lang="zh-CN" altLang="en-US" sz="36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1649088" y="973865"/>
          <a:ext cx="8448939" cy="5280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矩形 3"/>
          <p:cNvSpPr/>
          <p:nvPr/>
        </p:nvSpPr>
        <p:spPr>
          <a:xfrm>
            <a:off x="7248128" y="1840283"/>
            <a:ext cx="2553573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我们渴望成为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什么样的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5413" y="3278122"/>
            <a:ext cx="2832315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的客户是谁</a:t>
            </a:r>
            <a:b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它们的需求什么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43261" y="3374131"/>
            <a:ext cx="2633327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我们在追求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时遵循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何种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准则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9883" y="1717947"/>
            <a:ext cx="1632181" cy="110799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/>
              <a:t>vision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09195" y="4310235"/>
            <a:ext cx="1982979" cy="110799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/>
              <a:t>Mission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17707" y="4310235"/>
            <a:ext cx="1908043" cy="110799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lvl="0"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/>
              <a:t>values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79776" y="1526700"/>
            <a:ext cx="416387" cy="13542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存在为什么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31637" y="5748073"/>
            <a:ext cx="1440160" cy="369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为什么存在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51648" y="5748073"/>
            <a:ext cx="1440160" cy="369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怎么样存在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87661" y="524107"/>
            <a:ext cx="3160068" cy="533477"/>
          </a:xfrm>
          <a:prstGeom prst="rect">
            <a:avLst/>
          </a:prstGeom>
          <a:solidFill>
            <a:srgbClr val="0E41A5"/>
          </a:solidFill>
        </p:spPr>
        <p:txBody>
          <a:bodyPr wrap="square" lIns="121914" tIns="60957" rIns="121914" bIns="60957">
            <a:spAutoFit/>
          </a:bodyPr>
          <a:lstStyle/>
          <a:p>
            <a:pPr>
              <a:defRPr/>
            </a:pP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9154306" y="2235023"/>
            <a:ext cx="1286343" cy="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战略层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3"/>
          <p:cNvSpPr>
            <a:spLocks noChangeArrowheads="1"/>
          </p:cNvSpPr>
          <p:nvPr/>
        </p:nvSpPr>
        <p:spPr bwMode="auto">
          <a:xfrm>
            <a:off x="9154305" y="3704643"/>
            <a:ext cx="1286343" cy="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9154306" y="5144803"/>
            <a:ext cx="1358185" cy="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093617" y="1723251"/>
            <a:ext cx="7584843" cy="4512501"/>
            <a:chOff x="1570213" y="1292438"/>
            <a:chExt cx="5688632" cy="3384376"/>
          </a:xfrm>
        </p:grpSpPr>
        <p:graphicFrame>
          <p:nvGraphicFramePr>
            <p:cNvPr id="2" name="图示 1"/>
            <p:cNvGraphicFramePr/>
            <p:nvPr/>
          </p:nvGraphicFramePr>
          <p:xfrm>
            <a:off x="1570213" y="1292438"/>
            <a:ext cx="5688632" cy="33843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4030732" y="1722434"/>
              <a:ext cx="779841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使命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愿景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272296" y="2564904"/>
            <a:ext cx="1882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213301" y="4005064"/>
            <a:ext cx="9410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880309" y="5431579"/>
            <a:ext cx="2739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936404" y="2660915"/>
            <a:ext cx="451400" cy="61554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渗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左弧形箭头 11"/>
          <p:cNvSpPr/>
          <p:nvPr/>
        </p:nvSpPr>
        <p:spPr>
          <a:xfrm rot="624471">
            <a:off x="3776510" y="2587240"/>
            <a:ext cx="319791" cy="796179"/>
          </a:xfrm>
          <a:prstGeom prst="curved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30077" y="4220331"/>
            <a:ext cx="451400" cy="61554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渗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弧形箭头 13"/>
          <p:cNvSpPr/>
          <p:nvPr/>
        </p:nvSpPr>
        <p:spPr>
          <a:xfrm rot="624471">
            <a:off x="2570183" y="4146656"/>
            <a:ext cx="319791" cy="796179"/>
          </a:xfrm>
          <a:prstGeom prst="curved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5" name="虚尾箭头 14"/>
          <p:cNvSpPr/>
          <p:nvPr/>
        </p:nvSpPr>
        <p:spPr>
          <a:xfrm rot="16200000">
            <a:off x="9363083" y="2836039"/>
            <a:ext cx="632555" cy="676556"/>
          </a:xfrm>
          <a:prstGeom prst="stripedRightArrow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400">
              <a:ln w="9525">
                <a:solidFill>
                  <a:schemeClr val="tx1"/>
                </a:solidFill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54466" y="2813448"/>
            <a:ext cx="663172" cy="49243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撑</a:t>
            </a:r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虚尾箭头 16"/>
          <p:cNvSpPr/>
          <p:nvPr/>
        </p:nvSpPr>
        <p:spPr>
          <a:xfrm rot="16200000">
            <a:off x="9363083" y="4324997"/>
            <a:ext cx="632555" cy="676556"/>
          </a:xfrm>
          <a:prstGeom prst="stripedRightArrow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400">
              <a:ln w="9525">
                <a:solidFill>
                  <a:schemeClr val="tx1"/>
                </a:solidFill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54466" y="4302405"/>
            <a:ext cx="663172" cy="49243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endParaRPr lang="en-U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撑</a:t>
            </a:r>
            <a:endParaRPr lang="zh-CN" alt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65071" y="1604798"/>
            <a:ext cx="6942667" cy="533477"/>
          </a:xfrm>
          <a:prstGeom prst="rect">
            <a:avLst/>
          </a:prstGeom>
        </p:spPr>
        <p:txBody>
          <a:bodyPr lIns="121914" tIns="60957" rIns="121914" bIns="60957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企业文化理念体系</a:t>
            </a:r>
            <a:endParaRPr lang="zh-CN" altLang="en-US" sz="2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487661" y="524107"/>
            <a:ext cx="3160068" cy="533477"/>
          </a:xfrm>
          <a:prstGeom prst="rect">
            <a:avLst/>
          </a:prstGeom>
          <a:solidFill>
            <a:srgbClr val="0E41A5"/>
          </a:solidFill>
        </p:spPr>
        <p:txBody>
          <a:bodyPr wrap="square" lIns="121914" tIns="60957" rIns="121914" bIns="60957">
            <a:spAutoFit/>
          </a:bodyPr>
          <a:lstStyle/>
          <a:p>
            <a:pPr>
              <a:defRPr/>
            </a:pP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911424" y="2926995"/>
            <a:ext cx="1192659" cy="160043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543605" y="1700809"/>
            <a:ext cx="6534275" cy="4665927"/>
            <a:chOff x="2407598" y="1275606"/>
            <a:chExt cx="4900706" cy="3499445"/>
          </a:xfrm>
        </p:grpSpPr>
        <p:sp>
          <p:nvSpPr>
            <p:cNvPr id="23" name="圆角矩形 22"/>
            <p:cNvSpPr/>
            <p:nvPr/>
          </p:nvSpPr>
          <p:spPr>
            <a:xfrm>
              <a:off x="2500040" y="1275606"/>
              <a:ext cx="4808264" cy="34994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915815" y="1585765"/>
              <a:ext cx="3995093" cy="290125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347864" y="1946995"/>
              <a:ext cx="3168352" cy="217998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779912" y="2250571"/>
              <a:ext cx="2322471" cy="151636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356830" y="2645508"/>
              <a:ext cx="1223281" cy="71792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496619" y="2307035"/>
              <a:ext cx="936104" cy="288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企业精神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779912" y="2749246"/>
              <a:ext cx="6480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</a:t>
              </a:r>
              <a:endPara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理念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11960" y="3406900"/>
              <a:ext cx="936104" cy="288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管理理念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496619" y="1946995"/>
              <a:ext cx="936104" cy="288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行为准则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496619" y="1606700"/>
              <a:ext cx="936104" cy="288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制度规范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496619" y="1275607"/>
              <a:ext cx="936104" cy="288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物质形象</a:t>
              </a:r>
              <a:endPara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V="1">
              <a:off x="5292080" y="1429495"/>
              <a:ext cx="1809390" cy="153606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5178075" y="2971749"/>
              <a:ext cx="107157" cy="10715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27983" y="2643758"/>
              <a:ext cx="11521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使命    </a:t>
              </a:r>
              <a:endPara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9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愿景  </a:t>
              </a:r>
              <a:endParaRPr lang="en-US" altLang="zh-CN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9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9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价值观</a:t>
              </a:r>
              <a:endParaRPr lang="zh-CN" altLang="en-US" sz="19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652120" y="2596228"/>
              <a:ext cx="38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</a:t>
              </a:r>
              <a:endParaRPr lang="en-US" altLang="zh-CN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念</a:t>
              </a:r>
              <a:endParaRPr lang="en-US" altLang="zh-CN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102383" y="2308196"/>
              <a:ext cx="38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  <a:endParaRPr lang="en-US" altLang="zh-CN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29784" y="1966740"/>
              <a:ext cx="38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制度</a:t>
              </a:r>
              <a:endParaRPr lang="en-US" altLang="zh-CN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910908" y="1606700"/>
              <a:ext cx="38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物质</a:t>
              </a:r>
              <a:endParaRPr lang="en-US" altLang="zh-CN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407598" y="3406900"/>
              <a:ext cx="364202" cy="3074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429079" y="3406900"/>
              <a:ext cx="321241" cy="288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叶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下箭头 42"/>
            <p:cNvSpPr/>
            <p:nvPr/>
          </p:nvSpPr>
          <p:spPr>
            <a:xfrm>
              <a:off x="5029510" y="3490477"/>
              <a:ext cx="813172" cy="1212567"/>
            </a:xfrm>
            <a:prstGeom prst="downArrow">
              <a:avLst/>
            </a:prstGeom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231653" y="3561859"/>
              <a:ext cx="4163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推进落地</a:t>
              </a:r>
              <a:endParaRPr lang="zh-CN" altLang="en-US" sz="19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839645" y="3406900"/>
              <a:ext cx="364202" cy="3074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861126" y="3406900"/>
              <a:ext cx="321241" cy="288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枝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257600" y="3406900"/>
              <a:ext cx="364202" cy="3074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279081" y="3406900"/>
              <a:ext cx="321241" cy="288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干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707904" y="3406900"/>
              <a:ext cx="364202" cy="3074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384" y="3406900"/>
              <a:ext cx="321241" cy="288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9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</a:t>
              </a:r>
              <a:endParaRPr lang="zh-CN" altLang="en-US" sz="19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9648395" y="2884134"/>
            <a:ext cx="1192659" cy="160043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结构层级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左箭头 51"/>
          <p:cNvSpPr/>
          <p:nvPr/>
        </p:nvSpPr>
        <p:spPr>
          <a:xfrm>
            <a:off x="9264352" y="3109145"/>
            <a:ext cx="424573" cy="1236136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10800000">
            <a:off x="2063279" y="3109145"/>
            <a:ext cx="424573" cy="1236136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87661" y="524107"/>
            <a:ext cx="3160068" cy="533477"/>
          </a:xfrm>
          <a:prstGeom prst="rect">
            <a:avLst/>
          </a:prstGeom>
          <a:solidFill>
            <a:srgbClr val="0E41A5"/>
          </a:solidFill>
        </p:spPr>
        <p:txBody>
          <a:bodyPr wrap="square" lIns="121914" tIns="60957" rIns="121914" bIns="60957">
            <a:spAutoFit/>
          </a:bodyPr>
          <a:lstStyle/>
          <a:p>
            <a:pPr>
              <a:defRPr/>
            </a:pP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 animBg="1"/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 bwMode="auto">
          <a:xfrm>
            <a:off x="1103446" y="2180861"/>
            <a:ext cx="1344149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8" tIns="34290" rIns="68578" bIns="34290" numCol="1" anchor="t" anchorCtr="0" compatLnSpc="1"/>
          <a:lstStyle>
            <a:lvl1pPr marL="228600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lvl="1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lvl="2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lvl="3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lvl="4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lvl="5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6pPr>
            <a:lvl7pPr marL="2971800" lvl="6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7pPr>
            <a:lvl8pPr marL="3429000" lvl="7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8pPr>
            <a:lvl9pPr marL="3886200" lvl="8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9pPr>
          </a:lstStyle>
          <a:p>
            <a:pPr marL="0" indent="0" eaLnBrk="1" hangingPunct="1">
              <a:lnSpc>
                <a:spcPts val="5335"/>
              </a:lnSpc>
              <a:buNone/>
            </a:pPr>
            <a:r>
              <a:rPr lang="en-US" altLang="zh-CN" sz="8000" dirty="0">
                <a:solidFill>
                  <a:srgbClr val="C00000"/>
                </a:solidFill>
                <a:latin typeface="Broadway" pitchFamily="82" charset="0"/>
                <a:ea typeface="微软雅黑" panose="020B0503020204020204" pitchFamily="34" charset="-122"/>
              </a:rPr>
              <a:t>3</a:t>
            </a:r>
            <a:endParaRPr lang="en-US" altLang="zh-CN" sz="8000" dirty="0">
              <a:solidFill>
                <a:srgbClr val="C00000"/>
              </a:solidFill>
              <a:latin typeface="Broadway" pitchFamily="82" charset="0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5335"/>
              </a:lnSpc>
              <a:buNone/>
            </a:pPr>
            <a:r>
              <a:rPr lang="en-US" altLang="zh-CN" sz="8000" dirty="0">
                <a:solidFill>
                  <a:srgbClr val="C00000"/>
                </a:solidFill>
                <a:latin typeface="Broadway" pitchFamily="82" charset="0"/>
                <a:ea typeface="微软雅黑" panose="020B0503020204020204" pitchFamily="34" charset="-122"/>
              </a:rPr>
              <a:t>4</a:t>
            </a:r>
            <a:endParaRPr lang="en-US" altLang="zh-CN" sz="8000" dirty="0">
              <a:solidFill>
                <a:srgbClr val="C00000"/>
              </a:solidFill>
              <a:latin typeface="Broadway" pitchFamily="82" charset="0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5335"/>
              </a:lnSpc>
              <a:buNone/>
            </a:pPr>
            <a:r>
              <a:rPr lang="en-US" altLang="zh-CN" sz="8000" dirty="0">
                <a:solidFill>
                  <a:srgbClr val="C00000"/>
                </a:solidFill>
                <a:latin typeface="Broadway" pitchFamily="82" charset="0"/>
                <a:ea typeface="微软雅黑" panose="020B0503020204020204" pitchFamily="34" charset="-122"/>
              </a:rPr>
              <a:t>5</a:t>
            </a:r>
            <a:endParaRPr lang="en-US" altLang="zh-CN" sz="8000" dirty="0">
              <a:solidFill>
                <a:srgbClr val="C00000"/>
              </a:solidFill>
              <a:latin typeface="Broadway" pitchFamily="82" charset="0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5335"/>
              </a:lnSpc>
              <a:buNone/>
            </a:pPr>
            <a:r>
              <a:rPr lang="en-US" altLang="zh-CN" sz="8000" dirty="0">
                <a:solidFill>
                  <a:srgbClr val="C00000"/>
                </a:solidFill>
                <a:latin typeface="Broadway" pitchFamily="82" charset="0"/>
                <a:ea typeface="微软雅黑" panose="020B0503020204020204" pitchFamily="34" charset="-122"/>
              </a:rPr>
              <a:t>9</a:t>
            </a:r>
            <a:endParaRPr lang="en-US" altLang="zh-CN" sz="8000" dirty="0">
              <a:solidFill>
                <a:srgbClr val="C00000"/>
              </a:solidFill>
              <a:latin typeface="Broadway" pitchFamily="82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43340" y="361885"/>
            <a:ext cx="8448937" cy="6668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3765">
              <a:defRPr/>
            </a:pPr>
            <a:r>
              <a:rPr lang="zh-CN" altLang="en-US" sz="37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文化：</a:t>
            </a:r>
            <a:r>
              <a:rPr lang="zh-CN" altLang="en-US" sz="3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文化建设与氛围</a:t>
            </a:r>
            <a:endParaRPr lang="zh-CN" altLang="en-US" sz="3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内容占位符 2"/>
          <p:cNvSpPr txBox="1"/>
          <p:nvPr/>
        </p:nvSpPr>
        <p:spPr bwMode="auto">
          <a:xfrm>
            <a:off x="2159563" y="2084851"/>
            <a:ext cx="3936437" cy="393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8" tIns="34290" rIns="68578" bIns="34290" numCol="1" anchor="t" anchorCtr="0" compatLnSpc="1"/>
          <a:lstStyle>
            <a:lvl1pPr marL="228600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lvl="1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lvl="2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lvl="3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lvl="4" indent="-228600" algn="l" defTabSz="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lvl="5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6pPr>
            <a:lvl7pPr marL="2971800" lvl="6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7pPr>
            <a:lvl8pPr marL="3429000" lvl="7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8pPr>
            <a:lvl9pPr marL="3886200" lvl="8" indent="-228600" algn="l" defTabSz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charset="-122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2"/>
              </a:defRPr>
            </a:lvl9pPr>
          </a:lstStyle>
          <a:p>
            <a:pPr marL="0" indent="0" eaLnBrk="1" hangingPunct="1">
              <a:lnSpc>
                <a:spcPts val="6000"/>
              </a:lnSpc>
              <a:buNone/>
            </a:pPr>
            <a:r>
              <a:rPr lang="zh-CN" altLang="en-US" sz="6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三个阶段</a:t>
            </a:r>
            <a:endParaRPr lang="en-US" altLang="zh-CN" sz="6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6000"/>
              </a:lnSpc>
              <a:buNone/>
            </a:pPr>
            <a:r>
              <a:rPr lang="zh-CN" altLang="en-US" sz="6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四个层面</a:t>
            </a:r>
            <a:endParaRPr lang="en-US" altLang="zh-CN" sz="6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6000"/>
              </a:lnSpc>
              <a:buNone/>
            </a:pPr>
            <a:r>
              <a:rPr lang="zh-CN" altLang="en-US" sz="6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五个关键</a:t>
            </a:r>
            <a:endParaRPr lang="en-US" altLang="zh-CN" sz="6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6000"/>
              </a:lnSpc>
              <a:buNone/>
            </a:pPr>
            <a:r>
              <a:rPr lang="zh-CN" altLang="en-US" sz="6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九个步骤</a:t>
            </a:r>
            <a:endParaRPr lang="en-US" altLang="zh-CN" sz="6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D:\小胡子课件制作资料\陈练资料库-图片资料\330660-140QFU1067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976567"/>
            <a:ext cx="5672773" cy="393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508000" y="1329267"/>
            <a:ext cx="4435872" cy="563563"/>
          </a:xfrm>
          <a:prstGeom prst="rect">
            <a:avLst/>
          </a:prstGeom>
          <a:solidFill>
            <a:srgbClr val="C00000"/>
          </a:solidFill>
          <a:ln>
            <a:miter lim="800000"/>
          </a:ln>
        </p:spPr>
        <p:txBody>
          <a:bodyPr lIns="121917" tIns="60958" rIns="121917" bIns="60958"/>
          <a:lstStyle/>
          <a:p>
            <a:pPr algn="ctr">
              <a:defRPr/>
            </a:pPr>
            <a:r>
              <a:rPr lang="zh-CN" altLang="en-US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从我做起，践行文化之道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000" y="2155462"/>
            <a:ext cx="10871200" cy="1713285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pPr>
              <a:lnSpc>
                <a:spcPts val="3065"/>
              </a:lnSpc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承诺标准要求：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、以一年为单位，数量上不超过三条；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、务必说到做到，言而有信；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3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、符合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原则（明确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、可衡量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达到的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、时限）。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22601" y="4460514"/>
          <a:ext cx="9956800" cy="1919417"/>
        </p:xfrm>
        <a:graphic>
          <a:graphicData uri="http://schemas.openxmlformats.org/drawingml/2006/table">
            <a:tbl>
              <a:tblPr/>
              <a:tblGrid>
                <a:gridCol w="2438400"/>
                <a:gridCol w="3748244"/>
                <a:gridCol w="1857811"/>
                <a:gridCol w="1912345"/>
              </a:tblGrid>
              <a:tr h="388964">
                <a:tc>
                  <a:txBody>
                    <a:bodyPr/>
                    <a:lstStyle/>
                    <a:p>
                      <a:pPr algn="ctr"/>
                      <a:r>
                        <a:rPr lang="zh-CN" sz="2100" b="1" kern="1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践行</a:t>
                      </a:r>
                      <a:r>
                        <a:rPr lang="zh-CN" altLang="en-US" sz="2100" b="1" kern="1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文化</a:t>
                      </a:r>
                      <a:r>
                        <a:rPr lang="zh-CN" sz="2100" b="1" kern="1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之</a:t>
                      </a:r>
                      <a:r>
                        <a:rPr lang="zh-CN" sz="21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道</a:t>
                      </a:r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1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行动事项</a:t>
                      </a:r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1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时限</a:t>
                      </a:r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1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承诺人</a:t>
                      </a:r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486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践行项名称</a:t>
                      </a:r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2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践行项名称</a:t>
                      </a:r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altLang="zh-CN" sz="2700" kern="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践行项名称</a:t>
                      </a:r>
                      <a:r>
                        <a:rPr lang="en-US" altLang="zh-CN" sz="2100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alt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7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19403" y="3914413"/>
            <a:ext cx="2477595" cy="5539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行为表</a:t>
            </a:r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3340" y="361885"/>
            <a:ext cx="8448937" cy="6668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3765">
              <a:defRPr/>
            </a:pPr>
            <a:r>
              <a:rPr lang="zh-CN" altLang="en-US" sz="37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文化：</a:t>
            </a:r>
            <a:r>
              <a:rPr lang="zh-CN" altLang="en-US" sz="3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文化建设与氛围</a:t>
            </a:r>
            <a:endParaRPr lang="zh-CN" altLang="en-US" sz="3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474" y="1684791"/>
            <a:ext cx="6401752" cy="160043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9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人才经营战</a:t>
            </a:r>
            <a:endParaRPr lang="zh-CN" altLang="en-US" sz="9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5714" y="3609655"/>
            <a:ext cx="6401752" cy="160043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9600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人才争夺战</a:t>
            </a:r>
            <a:endParaRPr lang="zh-CN" altLang="en-US" sz="9600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https://timgsa.baidu.com/timg?image&amp;quality=80&amp;size=b9999_10000&amp;sec=1565863060497&amp;di=1b15f5afceb6661b433d4a8f91f589c6&amp;imgtype=0&amp;src=http%3A%2F%2Fku.90sjimg.com%2Felement_origin_min_pic%2F17%2F11%2F08%2Fa387ea6c05e836d38482600a84ccc0c9.jpg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797" b="89865" l="0" r="89627">
                        <a14:backgroundMark x1="97510" y1="63851" x2="99585" y2="63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59" y="1222822"/>
            <a:ext cx="1939303" cy="2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timgsa.baidu.com/timg?image&amp;quality=80&amp;size=b9999_10000&amp;sec=1565863060497&amp;di=1b15f5afceb6661b433d4a8f91f589c6&amp;imgtype=0&amp;src=http%3A%2F%2Fku.90sjimg.com%2Felement_origin_min_pic%2F17%2F11%2F08%2Fa387ea6c05e836d38482600a84ccc0c9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1" b="89723" l="0" r="100000">
                        <a14:backgroundMark x1="0" y1="68775" x2="11732" y2="6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34" y="3479525"/>
            <a:ext cx="1459119" cy="176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1412776"/>
          <a:ext cx="12192001" cy="529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1"/>
                <a:gridCol w="1356505"/>
                <a:gridCol w="2496277"/>
                <a:gridCol w="2828237"/>
                <a:gridCol w="2138516"/>
                <a:gridCol w="2089355"/>
              </a:tblGrid>
              <a:tr h="4957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lang="zh-CN" altLang="en-US" sz="19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1" i="0" u="none" strike="noStrike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澄清战略</a:t>
                      </a:r>
                      <a:endParaRPr lang="zh-CN" altLang="en-US" sz="1900" b="1" i="0" u="none" strike="noStrik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1" i="0" u="none" strike="noStrik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界定战略能力</a:t>
                      </a:r>
                      <a:endParaRPr lang="zh-CN" altLang="en-US" sz="1900" b="1" i="0" u="none" strike="noStrik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1" i="0" u="none" strike="noStrik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识别战略性职位</a:t>
                      </a:r>
                      <a:endParaRPr lang="zh-CN" altLang="en-US" sz="1900" b="1" i="0" u="none" strike="noStrik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1" i="0" u="none" strike="noStrik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评定员工（级别）</a:t>
                      </a:r>
                      <a:endParaRPr lang="zh-CN" altLang="en-US" sz="1900" b="1" i="0" u="none" strike="noStrik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1" i="0" u="none" strike="noStrike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</a:t>
                      </a:r>
                      <a:r>
                        <a:rPr lang="zh-CN" altLang="en-US" sz="1900" b="1" i="0" u="none" strike="noStrik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措施</a:t>
                      </a:r>
                      <a:endParaRPr lang="zh-CN" altLang="en-US" sz="1900" b="1" i="0" u="none" strike="noStrike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</a:tr>
              <a:tr h="3505200">
                <a:tc>
                  <a:txBody>
                    <a:bodyPr/>
                    <a:lstStyle/>
                    <a:p>
                      <a:endParaRPr lang="zh-CN" altLang="en-US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卓越运营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产品领先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亲近客户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列出可能的战略能力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审核战略能力的评估标准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评估每项战略能力对（现在及未来）价值创造的影响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3-5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项战略能力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列出每项战略能力内的所有职位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评估每个职位对（现在及未来）价值创造的影响，初步确定战略性职位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明确这些战略性职位的绩效变动性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最终确认战略性职位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检查其他职位（不在战略能力之内，但有影响价值创造的潜能）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制定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类职位的评定标准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根据评定标准评价所有职位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将所有职位按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类进行归类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评定所有职位上的所有员工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确定所有职位上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三个级别的员工比例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撤销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类职位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类职位上的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类员工调离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级员工放在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类职位上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发展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类职位上的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级员工，使其成为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级员工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377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高管团队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377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直线经理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HR</a:t>
                      </a:r>
                      <a:r>
                        <a:rPr lang="zh-CN" altLang="en-US" sz="19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9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2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9539" y="540181"/>
            <a:ext cx="8043228" cy="615553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以战略为本，将人才作为战略执行的驱动力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43340" y="361885"/>
            <a:ext cx="8448937" cy="6668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3765">
              <a:defRPr/>
            </a:pPr>
            <a:r>
              <a:rPr lang="zh-CN" altLang="en-US" sz="37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文化：</a:t>
            </a:r>
            <a:r>
              <a:rPr lang="zh-CN" altLang="en-US" sz="3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文化建设与氛围</a:t>
            </a:r>
            <a:endParaRPr lang="zh-CN" altLang="en-US" sz="3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D:\小胡子课件制作资料\陈练资料库-图片资料\2011081122052513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931533"/>
            <a:ext cx="3861711" cy="399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示 8"/>
          <p:cNvGraphicFramePr/>
          <p:nvPr/>
        </p:nvGraphicFramePr>
        <p:xfrm>
          <a:off x="1521009" y="2236452"/>
          <a:ext cx="6165703" cy="326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椭圆 9"/>
          <p:cNvSpPr/>
          <p:nvPr/>
        </p:nvSpPr>
        <p:spPr>
          <a:xfrm>
            <a:off x="1967542" y="2851789"/>
            <a:ext cx="1974743" cy="1875183"/>
          </a:xfrm>
          <a:prstGeom prst="ellipse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zh-CN" altLang="en-US" sz="5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zh-CN" altLang="en-US" sz="5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110010" y="1931534"/>
            <a:ext cx="4508399" cy="9202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2" name="圆角矩形 11"/>
          <p:cNvSpPr/>
          <p:nvPr/>
        </p:nvSpPr>
        <p:spPr>
          <a:xfrm>
            <a:off x="6110010" y="4625847"/>
            <a:ext cx="4508399" cy="9202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3" name="圆角矩形 12"/>
          <p:cNvSpPr/>
          <p:nvPr/>
        </p:nvSpPr>
        <p:spPr>
          <a:xfrm>
            <a:off x="6471517" y="3244272"/>
            <a:ext cx="4508399" cy="9202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4" name="矩形 13"/>
          <p:cNvSpPr/>
          <p:nvPr/>
        </p:nvSpPr>
        <p:spPr>
          <a:xfrm>
            <a:off x="6110010" y="2160829"/>
            <a:ext cx="4493534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工作流程、工作规范、沟通方式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71517" y="3473567"/>
            <a:ext cx="4493534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职责分工、岗位描述、协作要求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3713" y="4855142"/>
            <a:ext cx="4493534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经验分享、知识分享、信息分享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43340" y="361885"/>
            <a:ext cx="8448937" cy="6668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3765">
              <a:defRPr/>
            </a:pPr>
            <a:r>
              <a:rPr lang="zh-CN" altLang="en-US" sz="37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文化：</a:t>
            </a:r>
            <a:r>
              <a:rPr lang="zh-CN" altLang="en-US" sz="3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文化建设与氛围</a:t>
            </a:r>
            <a:endParaRPr lang="zh-CN" altLang="en-US" sz="3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D:\小胡子课件制作资料\陈练资料库-图片资料\b_132583184377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9" y="1604798"/>
            <a:ext cx="4057199" cy="50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图示 17"/>
          <p:cNvGraphicFramePr/>
          <p:nvPr/>
        </p:nvGraphicFramePr>
        <p:xfrm>
          <a:off x="1368726" y="2437682"/>
          <a:ext cx="6165703" cy="326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椭圆 18"/>
          <p:cNvSpPr/>
          <p:nvPr/>
        </p:nvSpPr>
        <p:spPr>
          <a:xfrm>
            <a:off x="1967541" y="3044957"/>
            <a:ext cx="2016224" cy="2112235"/>
          </a:xfrm>
          <a:prstGeom prst="ellipse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zh-CN" altLang="en-US" sz="5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5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11953" y="2586537"/>
            <a:ext cx="3940059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1" name="圆角矩形 20"/>
          <p:cNvSpPr/>
          <p:nvPr/>
        </p:nvSpPr>
        <p:spPr>
          <a:xfrm>
            <a:off x="5811953" y="4968230"/>
            <a:ext cx="3940059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2" name="圆角矩形 21"/>
          <p:cNvSpPr/>
          <p:nvPr/>
        </p:nvSpPr>
        <p:spPr>
          <a:xfrm>
            <a:off x="6173460" y="3766754"/>
            <a:ext cx="4744741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3" name="矩形 22"/>
          <p:cNvSpPr/>
          <p:nvPr/>
        </p:nvSpPr>
        <p:spPr>
          <a:xfrm>
            <a:off x="5929027" y="2674681"/>
            <a:ext cx="3570204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培训、学习、轮岗、调整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19708" y="3856209"/>
            <a:ext cx="4185757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按时间检查、按工作进程检查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07675" y="5056373"/>
            <a:ext cx="3262428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精神与物质奖励及处罚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小胡子课件制作资料\陈练资料库-图片资料\gic586384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42" y="1988841"/>
            <a:ext cx="5830429" cy="37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图示 15"/>
          <p:cNvGraphicFramePr/>
          <p:nvPr/>
        </p:nvGraphicFramePr>
        <p:xfrm>
          <a:off x="2337891" y="2165514"/>
          <a:ext cx="6165703" cy="326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椭圆 16"/>
          <p:cNvSpPr/>
          <p:nvPr/>
        </p:nvSpPr>
        <p:spPr>
          <a:xfrm>
            <a:off x="2927649" y="2864176"/>
            <a:ext cx="2016223" cy="2004984"/>
          </a:xfrm>
          <a:prstGeom prst="ellipse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zh-CN" altLang="en-US" sz="5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氛围</a:t>
            </a:r>
            <a:endParaRPr lang="zh-CN" altLang="en-US" sz="5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781119" y="2314369"/>
            <a:ext cx="3646968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800" b="1"/>
          </a:p>
        </p:txBody>
      </p:sp>
      <p:sp>
        <p:nvSpPr>
          <p:cNvPr id="19" name="圆角矩形 18"/>
          <p:cNvSpPr/>
          <p:nvPr/>
        </p:nvSpPr>
        <p:spPr>
          <a:xfrm>
            <a:off x="6781119" y="4696061"/>
            <a:ext cx="3646968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800" b="1"/>
          </a:p>
        </p:txBody>
      </p:sp>
      <p:sp>
        <p:nvSpPr>
          <p:cNvPr id="20" name="圆角矩形 19"/>
          <p:cNvSpPr/>
          <p:nvPr/>
        </p:nvSpPr>
        <p:spPr>
          <a:xfrm>
            <a:off x="7142625" y="3494585"/>
            <a:ext cx="3646968" cy="6379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2800" b="1"/>
          </a:p>
        </p:txBody>
      </p:sp>
      <p:sp>
        <p:nvSpPr>
          <p:cNvPr id="21" name="矩形 20"/>
          <p:cNvSpPr/>
          <p:nvPr/>
        </p:nvSpPr>
        <p:spPr>
          <a:xfrm>
            <a:off x="6884771" y="2340958"/>
            <a:ext cx="3416316" cy="52321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先进典型、文化大使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87735" y="3548949"/>
            <a:ext cx="3416316" cy="52321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情绪压力、个人发展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11771" y="4749402"/>
            <a:ext cx="3416316" cy="52321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团建活动、表彰仪式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43340" y="361885"/>
            <a:ext cx="8448937" cy="6668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3765">
              <a:defRPr/>
            </a:pPr>
            <a:r>
              <a:rPr lang="zh-CN" altLang="en-US" sz="37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文化：</a:t>
            </a:r>
            <a:r>
              <a:rPr lang="zh-CN" altLang="en-US" sz="3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文化建设与氛围</a:t>
            </a:r>
            <a:endParaRPr lang="zh-CN" altLang="en-US" sz="3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853694"/>
            <a:ext cx="9012853" cy="530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028333" y="449223"/>
            <a:ext cx="1123578" cy="3515644"/>
          </a:xfrm>
          <a:prstGeom prst="rect">
            <a:avLst/>
          </a:prstGeom>
          <a:solidFill>
            <a:srgbClr val="C0000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20036502">
            <a:off x="9323980" y="5269776"/>
            <a:ext cx="1063489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2266196" y="1953302"/>
          <a:ext cx="7399079" cy="376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611" y="2198380"/>
            <a:ext cx="3296722" cy="33320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67733" y="2649076"/>
            <a:ext cx="2850834" cy="2034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44911" y="2952867"/>
            <a:ext cx="30454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3766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人才盘点与梯队建设</a:t>
            </a:r>
            <a:endParaRPr lang="zh-CN" altLang="en-US" sz="4400" dirty="0">
              <a:solidFill>
                <a:srgbClr val="3766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3"/>
          <p:cNvSpPr txBox="1">
            <a:spLocks noChangeArrowheads="1"/>
          </p:cNvSpPr>
          <p:nvPr/>
        </p:nvSpPr>
        <p:spPr bwMode="auto">
          <a:xfrm>
            <a:off x="574080" y="700289"/>
            <a:ext cx="3057247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课程总结与回顾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84900"/>
            <a:ext cx="410533" cy="600164"/>
          </a:xfrm>
          <a:prstGeom prst="rect">
            <a:avLst/>
          </a:prstGeom>
          <a:solidFill>
            <a:srgbClr val="376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329002" y="2247382"/>
            <a:ext cx="1924508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能力地图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002" y="3531166"/>
            <a:ext cx="1924508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29002" y="4754640"/>
            <a:ext cx="1924508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95059" y="1515802"/>
            <a:ext cx="10597616" cy="5033961"/>
            <a:chOff x="613554" y="521892"/>
            <a:chExt cx="7948212" cy="3775471"/>
          </a:xfrm>
        </p:grpSpPr>
        <p:grpSp>
          <p:nvGrpSpPr>
            <p:cNvPr id="4" name="组合 3"/>
            <p:cNvGrpSpPr/>
            <p:nvPr/>
          </p:nvGrpSpPr>
          <p:grpSpPr>
            <a:xfrm>
              <a:off x="1972747" y="918434"/>
              <a:ext cx="4667755" cy="3378929"/>
              <a:chOff x="1794841" y="1832405"/>
              <a:chExt cx="4968552" cy="3596673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794841" y="1832405"/>
                <a:ext cx="4968552" cy="3596673"/>
                <a:chOff x="1561083" y="1916832"/>
                <a:chExt cx="4968552" cy="3596673"/>
              </a:xfrm>
            </p:grpSpPr>
            <p:graphicFrame>
              <p:nvGraphicFramePr>
                <p:cNvPr id="16" name="图表 15"/>
                <p:cNvGraphicFramePr/>
                <p:nvPr/>
              </p:nvGraphicFramePr>
              <p:xfrm>
                <a:off x="1561083" y="1916832"/>
                <a:ext cx="4968552" cy="359667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"/>
                </a:graphicData>
              </a:graphic>
            </p:graphicFrame>
            <p:sp>
              <p:nvSpPr>
                <p:cNvPr id="17" name="椭圆 16"/>
                <p:cNvSpPr/>
                <p:nvPr/>
              </p:nvSpPr>
              <p:spPr>
                <a:xfrm>
                  <a:off x="2394134" y="2196494"/>
                  <a:ext cx="180000" cy="180000"/>
                </a:xfrm>
                <a:prstGeom prst="ellipse">
                  <a:avLst/>
                </a:prstGeom>
                <a:solidFill>
                  <a:srgbClr val="EF3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863571" y="2132856"/>
                  <a:ext cx="180000" cy="180000"/>
                </a:xfrm>
                <a:prstGeom prst="ellipse">
                  <a:avLst/>
                </a:prstGeom>
                <a:solidFill>
                  <a:srgbClr val="FD7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2503335" y="4742667"/>
                  <a:ext cx="180000" cy="180000"/>
                </a:xfrm>
                <a:prstGeom prst="ellipse">
                  <a:avLst/>
                </a:prstGeom>
                <a:solidFill>
                  <a:srgbClr val="AAD5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780575" y="4723604"/>
                  <a:ext cx="180000" cy="180000"/>
                </a:xfrm>
                <a:prstGeom prst="ellipse">
                  <a:avLst/>
                </a:prstGeom>
                <a:solidFill>
                  <a:srgbClr val="3B79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2533171" y="2312856"/>
                  <a:ext cx="396063" cy="324055"/>
                </a:xfrm>
                <a:prstGeom prst="line">
                  <a:avLst/>
                </a:prstGeom>
                <a:ln>
                  <a:solidFill>
                    <a:srgbClr val="EF38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>
                  <a:stCxn id="18" idx="3"/>
                </p:cNvCxnSpPr>
                <p:nvPr/>
              </p:nvCxnSpPr>
              <p:spPr>
                <a:xfrm flipH="1">
                  <a:off x="5521523" y="2286496"/>
                  <a:ext cx="368408" cy="350416"/>
                </a:xfrm>
                <a:prstGeom prst="line">
                  <a:avLst/>
                </a:prstGeom>
                <a:ln>
                  <a:solidFill>
                    <a:srgbClr val="FD7A2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2610050" y="4509121"/>
                  <a:ext cx="391194" cy="307460"/>
                </a:xfrm>
                <a:prstGeom prst="line">
                  <a:avLst/>
                </a:prstGeom>
                <a:ln>
                  <a:solidFill>
                    <a:srgbClr val="AAD5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5456519" y="4562065"/>
                  <a:ext cx="414055" cy="251538"/>
                </a:xfrm>
                <a:prstGeom prst="line">
                  <a:avLst/>
                </a:prstGeom>
                <a:ln>
                  <a:solidFill>
                    <a:srgbClr val="3B79C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椭圆 9"/>
              <p:cNvSpPr/>
              <p:nvPr/>
            </p:nvSpPr>
            <p:spPr>
              <a:xfrm>
                <a:off x="3527123" y="2552484"/>
                <a:ext cx="1908973" cy="1908973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94836" y="2996952"/>
                <a:ext cx="1597244" cy="106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4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区块链</a:t>
                </a:r>
                <a:endParaRPr lang="en-US" altLang="zh-CN" sz="4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BLOCK CHAIN</a:t>
                </a:r>
                <a:endParaRPr lang="zh-CN" altLang="en-US" sz="1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6"/>
              <p:cNvSpPr txBox="1"/>
              <p:nvPr/>
            </p:nvSpPr>
            <p:spPr>
              <a:xfrm rot="19010669">
                <a:off x="3084952" y="2325147"/>
                <a:ext cx="2196282" cy="1573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700" spc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选拔人才</a:t>
                </a:r>
                <a:endParaRPr lang="zh-CN" altLang="en-US" sz="27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6"/>
              <p:cNvSpPr txBox="1"/>
              <p:nvPr/>
            </p:nvSpPr>
            <p:spPr>
              <a:xfrm rot="2800102">
                <a:off x="3732118" y="2373726"/>
                <a:ext cx="2196282" cy="1573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700" spc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培育人才</a:t>
                </a:r>
                <a:endParaRPr lang="zh-CN" altLang="en-US" sz="27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6"/>
              <p:cNvSpPr txBox="1"/>
              <p:nvPr/>
            </p:nvSpPr>
            <p:spPr>
              <a:xfrm rot="2449716">
                <a:off x="3109876" y="2910640"/>
                <a:ext cx="2196282" cy="1875726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700" spc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保留人才</a:t>
                </a:r>
                <a:endParaRPr lang="zh-CN" altLang="en-US" sz="27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6"/>
              <p:cNvSpPr txBox="1"/>
              <p:nvPr/>
            </p:nvSpPr>
            <p:spPr>
              <a:xfrm rot="18716205">
                <a:off x="3765613" y="2853048"/>
                <a:ext cx="2196282" cy="1875726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700" spc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激励人才</a:t>
                </a:r>
                <a:endParaRPr lang="zh-CN" altLang="en-US" sz="27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"/>
            <p:cNvSpPr>
              <a:spLocks noChangeArrowheads="1"/>
            </p:cNvSpPr>
            <p:nvPr/>
          </p:nvSpPr>
          <p:spPr bwMode="auto">
            <a:xfrm>
              <a:off x="6252680" y="3403229"/>
              <a:ext cx="2309086" cy="76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薪酬与股权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授权与辅导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事业与发展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"/>
            <p:cNvSpPr>
              <a:spLocks noChangeArrowheads="1"/>
            </p:cNvSpPr>
            <p:nvPr/>
          </p:nvSpPr>
          <p:spPr bwMode="auto">
            <a:xfrm>
              <a:off x="1039334" y="554510"/>
              <a:ext cx="2032693" cy="76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28600" indent="-228600" algn="ct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面试与甄选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ct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识别与评估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ct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竞聘与任用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"/>
            <p:cNvSpPr>
              <a:spLocks noChangeArrowheads="1"/>
            </p:cNvSpPr>
            <p:nvPr/>
          </p:nvSpPr>
          <p:spPr bwMode="auto">
            <a:xfrm>
              <a:off x="6252680" y="521892"/>
              <a:ext cx="2088259" cy="76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盘点与梯队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职级与通道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规划与培养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"/>
            <p:cNvSpPr>
              <a:spLocks noChangeArrowheads="1"/>
            </p:cNvSpPr>
            <p:nvPr/>
          </p:nvSpPr>
          <p:spPr bwMode="auto">
            <a:xfrm>
              <a:off x="613554" y="3403229"/>
              <a:ext cx="2019355" cy="76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28600" indent="-228600" algn="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组织与文化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管理与领导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r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团队与关系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5"/>
          <p:cNvSpPr>
            <a:spLocks noChangeArrowheads="1"/>
          </p:cNvSpPr>
          <p:nvPr/>
        </p:nvSpPr>
        <p:spPr bwMode="auto">
          <a:xfrm>
            <a:off x="535394" y="443876"/>
            <a:ext cx="6951396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81000" indent="-3810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区块链下的人才管理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39720" y="2974970"/>
            <a:ext cx="49270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拥有人才金钥匙！</a:t>
            </a:r>
            <a:endParaRPr lang="en-US" altLang="zh-CN" sz="4800" dirty="0" smtClean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4800" dirty="0" smtClean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成就企业大发展！</a:t>
            </a:r>
            <a:endParaRPr lang="zh-CN" altLang="en-US" sz="48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2950" b="87698" l="3692" r="100000">
                        <a14:backgroundMark x1="15154" y1="24173" x2="32385" y2="38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59" b="15778"/>
          <a:stretch>
            <a:fillRect/>
          </a:stretch>
        </p:blipFill>
        <p:spPr bwMode="auto">
          <a:xfrm>
            <a:off x="1558344" y="1551855"/>
            <a:ext cx="4116227" cy="31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683187" y="548680"/>
            <a:ext cx="7702824" cy="697624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marL="457200" indent="-457200" defTabSz="1218565">
              <a:buFont typeface="Arial" panose="020B0604020202020204" pitchFamily="34" charset="0"/>
              <a:buChar char="•"/>
              <a:defRPr/>
            </a:pPr>
            <a:r>
              <a:rPr lang="en-US" altLang="zh-CN" sz="37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37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工作者的</a:t>
            </a:r>
            <a:r>
              <a:rPr lang="zh-CN" altLang="en-US" sz="37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endParaRPr lang="zh-CN" altLang="en-US" sz="37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939527" y="3138803"/>
            <a:ext cx="2503571" cy="1440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圆角矩形 6"/>
          <p:cNvSpPr/>
          <p:nvPr/>
        </p:nvSpPr>
        <p:spPr bwMode="auto">
          <a:xfrm>
            <a:off x="3697246" y="1796819"/>
            <a:ext cx="4070623" cy="753752"/>
          </a:xfrm>
          <a:prstGeom prst="roundRect">
            <a:avLst/>
          </a:prstGeom>
          <a:solidFill>
            <a:srgbClr val="0E41A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 b="1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080744" y="3198573"/>
            <a:ext cx="2503571" cy="584773"/>
          </a:xfrm>
          <a:prstGeom prst="rect">
            <a:avLst/>
          </a:prstGeom>
        </p:spPr>
        <p:txBody>
          <a:bodyPr lIns="91438" tIns="45719" rIns="91438" bIns="45719">
            <a:spAutoFit/>
          </a:bodyPr>
          <a:lstStyle/>
          <a:p>
            <a:pPr algn="ctr" eaLnBrk="1" hangingPunct="1">
              <a:defRPr/>
            </a:pPr>
            <a:endParaRPr lang="zh-CN" altLang="en-US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490162" y="1867312"/>
            <a:ext cx="4484792" cy="646331"/>
          </a:xfrm>
          <a:prstGeom prst="rect">
            <a:avLst/>
          </a:prstGeom>
        </p:spPr>
        <p:txBody>
          <a:bodyPr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en-US" altLang="zh-CN" sz="36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36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工作使命</a:t>
            </a:r>
            <a:endParaRPr lang="zh-CN" altLang="en-US" sz="36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939527" y="3198573"/>
            <a:ext cx="2503571" cy="584773"/>
          </a:xfrm>
          <a:prstGeom prst="rect">
            <a:avLst/>
          </a:prstGeom>
        </p:spPr>
        <p:txBody>
          <a:bodyPr lIns="91438" tIns="45719" rIns="91438" bIns="45719">
            <a:spAutoFit/>
          </a:bodyPr>
          <a:lstStyle/>
          <a:p>
            <a:pPr algn="ctr" eaLnBrk="1" hangingPunct="1">
              <a:defRPr/>
            </a:pPr>
            <a:endParaRPr lang="zh-CN" altLang="en-US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十字形 10"/>
          <p:cNvSpPr/>
          <p:nvPr/>
        </p:nvSpPr>
        <p:spPr bwMode="auto">
          <a:xfrm>
            <a:off x="5366294" y="3545570"/>
            <a:ext cx="834524" cy="618983"/>
          </a:xfrm>
          <a:prstGeom prst="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左大括号 11"/>
          <p:cNvSpPr/>
          <p:nvPr/>
        </p:nvSpPr>
        <p:spPr bwMode="auto">
          <a:xfrm rot="5400000">
            <a:off x="5443291" y="1129491"/>
            <a:ext cx="575443" cy="3443183"/>
          </a:xfrm>
          <a:prstGeom prst="leftBrace">
            <a:avLst/>
          </a:prstGeom>
          <a:ln w="57150">
            <a:solidFill>
              <a:srgbClr val="376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左大括号 12"/>
          <p:cNvSpPr/>
          <p:nvPr/>
        </p:nvSpPr>
        <p:spPr bwMode="auto">
          <a:xfrm rot="16200000">
            <a:off x="5400666" y="3186163"/>
            <a:ext cx="660693" cy="3443183"/>
          </a:xfrm>
          <a:prstGeom prst="leftBrace">
            <a:avLst>
              <a:gd name="adj1" fmla="val 8333"/>
              <a:gd name="adj2" fmla="val 49522"/>
            </a:avLst>
          </a:prstGeom>
          <a:ln w="57150">
            <a:solidFill>
              <a:srgbClr val="376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圆角矩形 13"/>
          <p:cNvSpPr/>
          <p:nvPr/>
        </p:nvSpPr>
        <p:spPr bwMode="auto">
          <a:xfrm>
            <a:off x="2080744" y="3117187"/>
            <a:ext cx="2503571" cy="1440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96294" y="3170643"/>
            <a:ext cx="2588543" cy="1384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endParaRPr lang="en-US" altLang="zh-CN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组织战略</a:t>
            </a:r>
            <a:endParaRPr lang="en-US" altLang="zh-CN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完美执行</a:t>
            </a:r>
            <a:endParaRPr lang="zh-CN" altLang="en-US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24299" y="3170135"/>
            <a:ext cx="2633435" cy="1384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en-US" altLang="zh-CN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</a:t>
            </a:r>
            <a:endParaRPr lang="en-US" altLang="zh-CN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2800" spc="2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最佳平台</a:t>
            </a:r>
            <a:endParaRPr lang="zh-CN" altLang="en-US" sz="2800" spc="2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605444" y="5586227"/>
            <a:ext cx="90281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选才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377084" y="5586227"/>
            <a:ext cx="90281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育才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379942" y="5586227"/>
            <a:ext cx="90281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用才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191312" y="5598074"/>
            <a:ext cx="90281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38" tIns="45719" rIns="91438" bIns="45719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留才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肘形连接符 20"/>
          <p:cNvCxnSpPr>
            <a:stCxn id="13" idx="1"/>
            <a:endCxn id="17" idx="0"/>
          </p:cNvCxnSpPr>
          <p:nvPr/>
        </p:nvCxnSpPr>
        <p:spPr>
          <a:xfrm rot="5400000">
            <a:off x="4211640" y="4083311"/>
            <a:ext cx="348127" cy="2657704"/>
          </a:xfrm>
          <a:prstGeom prst="bentConnector5">
            <a:avLst>
              <a:gd name="adj1" fmla="val 65666"/>
              <a:gd name="adj2" fmla="val 47413"/>
              <a:gd name="adj3" fmla="val 34334"/>
            </a:avLst>
          </a:prstGeom>
          <a:ln w="38100">
            <a:solidFill>
              <a:srgbClr val="377D3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3" idx="1"/>
            <a:endCxn id="20" idx="0"/>
          </p:cNvCxnSpPr>
          <p:nvPr/>
        </p:nvCxnSpPr>
        <p:spPr>
          <a:xfrm rot="16200000" flipH="1">
            <a:off x="6998650" y="3954005"/>
            <a:ext cx="359973" cy="2928164"/>
          </a:xfrm>
          <a:prstGeom prst="bentConnector5">
            <a:avLst>
              <a:gd name="adj1" fmla="val 63505"/>
              <a:gd name="adj2" fmla="val 48214"/>
              <a:gd name="adj3" fmla="val 36495"/>
            </a:avLst>
          </a:prstGeom>
          <a:ln w="38100">
            <a:solidFill>
              <a:srgbClr val="377D3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1"/>
            <a:endCxn id="18" idx="0"/>
          </p:cNvCxnSpPr>
          <p:nvPr/>
        </p:nvCxnSpPr>
        <p:spPr>
          <a:xfrm rot="5400000">
            <a:off x="5097460" y="4969131"/>
            <a:ext cx="348127" cy="886064"/>
          </a:xfrm>
          <a:prstGeom prst="bentConnector5">
            <a:avLst>
              <a:gd name="adj1" fmla="val 65666"/>
              <a:gd name="adj2" fmla="val 42240"/>
              <a:gd name="adj3" fmla="val 34334"/>
            </a:avLst>
          </a:prstGeom>
          <a:ln w="38100">
            <a:solidFill>
              <a:srgbClr val="377D3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3" idx="1"/>
            <a:endCxn id="19" idx="0"/>
          </p:cNvCxnSpPr>
          <p:nvPr/>
        </p:nvCxnSpPr>
        <p:spPr>
          <a:xfrm rot="16200000" flipH="1">
            <a:off x="6098888" y="4853768"/>
            <a:ext cx="348127" cy="1116793"/>
          </a:xfrm>
          <a:prstGeom prst="bentConnector5">
            <a:avLst>
              <a:gd name="adj1" fmla="val 65666"/>
              <a:gd name="adj2" fmla="val 45317"/>
              <a:gd name="adj3" fmla="val 34334"/>
            </a:avLst>
          </a:prstGeom>
          <a:ln w="38100">
            <a:solidFill>
              <a:srgbClr val="377D3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689504" y="741219"/>
            <a:ext cx="6942667" cy="697624"/>
          </a:xfrm>
          <a:prstGeom prst="rect">
            <a:avLst/>
          </a:prstGeom>
        </p:spPr>
        <p:txBody>
          <a:bodyPr lIns="121914" tIns="60957" rIns="121914" bIns="60957">
            <a:spAutoFit/>
          </a:bodyPr>
          <a:lstStyle/>
          <a:p>
            <a:pPr marL="457200" indent="-457200" defTabSz="1218565">
              <a:buFont typeface="Arial" panose="020B0604020202020204" pitchFamily="34" charset="0"/>
              <a:buChar char="•"/>
              <a:defRPr/>
            </a:pPr>
            <a:r>
              <a:rPr lang="en-US" altLang="zh-CN" sz="37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37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工作者的愿景</a:t>
            </a:r>
            <a:endParaRPr lang="zh-CN" altLang="en-US" sz="37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903155" y="1082675"/>
          <a:ext cx="10185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矩形 5"/>
          <p:cNvSpPr/>
          <p:nvPr/>
        </p:nvSpPr>
        <p:spPr>
          <a:xfrm>
            <a:off x="3578039" y="2596250"/>
            <a:ext cx="1681216" cy="70788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内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6317" y="2889787"/>
            <a:ext cx="1430039" cy="17543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b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工作愿景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8039" y="4391723"/>
            <a:ext cx="1681216" cy="70788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外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64063" y="2592694"/>
            <a:ext cx="4278367" cy="70788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成为业务合作伙伴</a:t>
            </a:r>
            <a:endParaRPr lang="en-US" altLang="zh-CN" sz="40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64063" y="4398567"/>
            <a:ext cx="4278367" cy="70788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zh-CN" altLang="en-US" sz="4000" dirty="0">
                <a:solidFill>
                  <a:srgbClr val="0E41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成为最佳雇主品牌</a:t>
            </a:r>
            <a:endParaRPr lang="zh-CN" altLang="en-US" sz="4000" dirty="0">
              <a:solidFill>
                <a:srgbClr val="0E41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84900"/>
            <a:ext cx="410533" cy="564670"/>
          </a:xfrm>
          <a:prstGeom prst="rect">
            <a:avLst/>
          </a:prstGeom>
          <a:solidFill>
            <a:srgbClr val="0E4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492659" y="684368"/>
            <a:ext cx="5109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E41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内容目录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E41A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8150" y="2057400"/>
            <a:ext cx="2908300" cy="93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能力地图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48150" y="34417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248150" y="4817023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学习地图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stCxn id="24" idx="3"/>
            <a:endCxn id="2" idx="1"/>
          </p:cNvCxnSpPr>
          <p:nvPr/>
        </p:nvCxnSpPr>
        <p:spPr>
          <a:xfrm>
            <a:off x="3727450" y="2527300"/>
            <a:ext cx="520700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19150" y="2057400"/>
            <a:ext cx="2908300" cy="939800"/>
          </a:xfrm>
          <a:prstGeom prst="roundRect">
            <a:avLst/>
          </a:prstGeom>
          <a:solidFill>
            <a:srgbClr val="0E41A5"/>
          </a:solidFill>
          <a:ln>
            <a:solidFill>
              <a:srgbClr val="0E4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人才盘点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9150" y="3441700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梯队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9150" y="4817023"/>
            <a:ext cx="2908300" cy="9398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727450" y="3886200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727450" y="5325023"/>
            <a:ext cx="520700" cy="0"/>
          </a:xfrm>
          <a:prstGeom prst="straightConnector1">
            <a:avLst/>
          </a:prstGeom>
          <a:ln w="76200">
            <a:solidFill>
              <a:srgbClr val="ADB9C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images.missyuan.com/attachments/day_130926/20130926_3d626188e41335ffb805c0mwss5s8ms8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1615217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609600"/>
            <a:ext cx="110109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744240" y="1901461"/>
          <a:ext cx="7616395" cy="419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矩形 2"/>
          <p:cNvSpPr/>
          <p:nvPr/>
        </p:nvSpPr>
        <p:spPr>
          <a:xfrm>
            <a:off x="3300030" y="2669547"/>
            <a:ext cx="938712" cy="95410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2211" y="2669547"/>
            <a:ext cx="938712" cy="95410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亲密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2211" y="4301728"/>
            <a:ext cx="938712" cy="95410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br>
              <a:rPr lang="en-US" altLang="zh-CN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卓越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5310" y="4301728"/>
            <a:ext cx="938712" cy="954103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同盟</a:t>
            </a:r>
            <a:endParaRPr lang="en-US" altLang="zh-CN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585691" y="2093483"/>
            <a:ext cx="1863923" cy="95410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8565"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defRPr/>
            </a:pP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647955" y="2093483"/>
            <a:ext cx="1863923" cy="95410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r" defTabSz="1218565">
              <a:defRPr/>
            </a:pP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8565">
              <a:defRPr/>
            </a:pPr>
            <a:r>
              <a:rPr lang="zh-CN" altLang="en-US" sz="27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647955" y="4974917"/>
            <a:ext cx="1863923" cy="95410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algn="r" defTabSz="1218565">
              <a:defRPr/>
            </a:pPr>
            <a:r>
              <a:rPr lang="zh-CN" altLang="en-US" sz="27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8565">
              <a:defRPr/>
            </a:pP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endParaRPr lang="zh-CN" altLang="en-US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623791" y="4949517"/>
            <a:ext cx="1206713" cy="95410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1218565">
              <a:defRPr/>
            </a:pP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联盟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zh-CN" altLang="en-US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571" y="514781"/>
            <a:ext cx="6546017" cy="615549"/>
          </a:xfrm>
          <a:prstGeom prst="rect">
            <a:avLst/>
          </a:prstGeom>
          <a:solidFill>
            <a:srgbClr val="0E41A5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以战略为本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，构建组织的核心能力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D:\小胡子课件制作资料\陈练资料库-图片资料\PPT配图 (4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845831"/>
            <a:ext cx="3767973" cy="25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0" grpId="0"/>
      <p:bldP spid="11" grpId="0"/>
      <p:bldP spid="12" grpId="0"/>
      <p:bldP spid="13" grpId="0"/>
    </p:bldLst>
  </p:timing>
</p:sld>
</file>

<file path=ppt/tags/tag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1_普朗克PPT模板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普朗克PPT模板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2455</Words>
  <Application>WPS 演示</Application>
  <PresentationFormat>自定义</PresentationFormat>
  <Paragraphs>662</Paragraphs>
  <Slides>46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宋体</vt:lpstr>
      <vt:lpstr>Wingdings</vt:lpstr>
      <vt:lpstr>Calibri Light</vt:lpstr>
      <vt:lpstr>Calibri</vt:lpstr>
      <vt:lpstr>Arial</vt:lpstr>
      <vt:lpstr>Calibri</vt:lpstr>
      <vt:lpstr>微软雅黑</vt:lpstr>
      <vt:lpstr>思源黑体 CN Light</vt:lpstr>
      <vt:lpstr>微软雅黑 Light</vt:lpstr>
      <vt:lpstr>Arial Unicode MS</vt:lpstr>
      <vt:lpstr>Times New Roman</vt:lpstr>
      <vt:lpstr>等线</vt:lpstr>
      <vt:lpstr>Broadway</vt:lpstr>
      <vt:lpstr>黑体</vt:lpstr>
      <vt:lpstr>Segoe Print</vt:lpstr>
      <vt:lpstr>1_普朗克PPT模板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威</dc:creator>
  <cp:lastModifiedBy>jikr04</cp:lastModifiedBy>
  <cp:revision>686</cp:revision>
  <dcterms:created xsi:type="dcterms:W3CDTF">2019-07-24T13:11:00Z</dcterms:created>
  <dcterms:modified xsi:type="dcterms:W3CDTF">2021-12-23T02:16:57Z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